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6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12192000" cy="6858000"/>
  <p:notesSz cx="6858000" cy="9144000"/>
  <p:defaultTextStyle>
    <a:defPPr algn="r" rtl="1"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1FB7A8-B228-4B03-AAF2-36D9F74763AB}" type="doc">
      <dgm:prSet loTypeId="urn:microsoft.com/office/officeart/2005/8/layout/default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72EF4FA8-E0AD-4E96-9373-A4D265C1DAE7}">
      <dgm:prSet/>
      <dgm:spPr/>
      <dgm:t>
        <a:bodyPr/>
        <a:lstStyle/>
        <a:p>
          <a:r>
            <a:rPr lang="he-IL"/>
            <a:t>מה אפשרי בתחום שלנו אם מבצעים את הצעדים הנכונים?</a:t>
          </a:r>
          <a:endParaRPr lang="en-US"/>
        </a:p>
      </dgm:t>
    </dgm:pt>
    <dgm:pt modelId="{21E4BF41-1E1D-417E-B7B4-F01996E80D13}" type="parTrans" cxnId="{9FD3D3B4-AC96-440C-9762-1A5E8A0A3646}">
      <dgm:prSet/>
      <dgm:spPr/>
      <dgm:t>
        <a:bodyPr/>
        <a:lstStyle/>
        <a:p>
          <a:endParaRPr lang="en-US"/>
        </a:p>
      </dgm:t>
    </dgm:pt>
    <dgm:pt modelId="{399CAAEF-7BB9-4434-842A-33B4F4CE6188}" type="sibTrans" cxnId="{9FD3D3B4-AC96-440C-9762-1A5E8A0A3646}">
      <dgm:prSet/>
      <dgm:spPr/>
      <dgm:t>
        <a:bodyPr/>
        <a:lstStyle/>
        <a:p>
          <a:endParaRPr lang="en-US"/>
        </a:p>
      </dgm:t>
    </dgm:pt>
    <dgm:pt modelId="{E2274EED-AB80-4513-995C-66E6DAA03F7C}">
      <dgm:prSet/>
      <dgm:spPr/>
      <dgm:t>
        <a:bodyPr/>
        <a:lstStyle/>
        <a:p>
          <a:r>
            <a:rPr lang="he-IL"/>
            <a:t>איך הופכים למאמן מקצועי, ולמה עוד תעודה זה לא תמיד הפיתרון?</a:t>
          </a:r>
          <a:endParaRPr lang="en-US"/>
        </a:p>
      </dgm:t>
    </dgm:pt>
    <dgm:pt modelId="{CD7D92EB-FA18-4EBD-BCA3-8F63FEC0E894}" type="parTrans" cxnId="{1B9E7161-7DC7-4D5C-8CF0-334374CE1C63}">
      <dgm:prSet/>
      <dgm:spPr/>
      <dgm:t>
        <a:bodyPr/>
        <a:lstStyle/>
        <a:p>
          <a:endParaRPr lang="en-US"/>
        </a:p>
      </dgm:t>
    </dgm:pt>
    <dgm:pt modelId="{9A821E13-DF13-4A73-941C-9EF2C7BBDE81}" type="sibTrans" cxnId="{1B9E7161-7DC7-4D5C-8CF0-334374CE1C63}">
      <dgm:prSet/>
      <dgm:spPr/>
      <dgm:t>
        <a:bodyPr/>
        <a:lstStyle/>
        <a:p>
          <a:endParaRPr lang="en-US"/>
        </a:p>
      </dgm:t>
    </dgm:pt>
    <dgm:pt modelId="{B17781EB-28FC-4563-B4D3-A293AE0FA880}">
      <dgm:prSet/>
      <dgm:spPr/>
      <dgm:t>
        <a:bodyPr/>
        <a:lstStyle/>
        <a:p>
          <a:r>
            <a:rPr lang="he-IL"/>
            <a:t>הטכניקה הכי טובה לבניית תכנית עסקית שבאמת עובדת (מאמנים במיוחד מתחברים לזה)</a:t>
          </a:r>
          <a:endParaRPr lang="en-US"/>
        </a:p>
      </dgm:t>
    </dgm:pt>
    <dgm:pt modelId="{39936A4A-3999-4F14-8CEC-D5CAB3393F6D}" type="parTrans" cxnId="{E72DA959-0D8A-44A0-9CB7-7817CBAF0B87}">
      <dgm:prSet/>
      <dgm:spPr/>
      <dgm:t>
        <a:bodyPr/>
        <a:lstStyle/>
        <a:p>
          <a:endParaRPr lang="en-US"/>
        </a:p>
      </dgm:t>
    </dgm:pt>
    <dgm:pt modelId="{02FF9360-135E-49AF-93BA-108EBCE012EE}" type="sibTrans" cxnId="{E72DA959-0D8A-44A0-9CB7-7817CBAF0B87}">
      <dgm:prSet/>
      <dgm:spPr/>
      <dgm:t>
        <a:bodyPr/>
        <a:lstStyle/>
        <a:p>
          <a:endParaRPr lang="en-US"/>
        </a:p>
      </dgm:t>
    </dgm:pt>
    <dgm:pt modelId="{0E9E59D1-68AE-4251-A909-32334C94AC28}">
      <dgm:prSet/>
      <dgm:spPr/>
      <dgm:t>
        <a:bodyPr/>
        <a:lstStyle/>
        <a:p>
          <a:r>
            <a:rPr lang="he-IL"/>
            <a:t>איך מחשבים מחירים של אימונים ומהי הטעות הכי גדולה שכמעט כולם עושים?</a:t>
          </a:r>
          <a:endParaRPr lang="en-US"/>
        </a:p>
      </dgm:t>
    </dgm:pt>
    <dgm:pt modelId="{9B4E2AED-E52E-42CA-9217-2E5B09645A18}" type="parTrans" cxnId="{D6D214D8-B479-4679-95A0-7220B907C8ED}">
      <dgm:prSet/>
      <dgm:spPr/>
      <dgm:t>
        <a:bodyPr/>
        <a:lstStyle/>
        <a:p>
          <a:endParaRPr lang="en-US"/>
        </a:p>
      </dgm:t>
    </dgm:pt>
    <dgm:pt modelId="{FEFEC147-30EB-4B2B-B3C8-24BBCF4D8564}" type="sibTrans" cxnId="{D6D214D8-B479-4679-95A0-7220B907C8ED}">
      <dgm:prSet/>
      <dgm:spPr/>
      <dgm:t>
        <a:bodyPr/>
        <a:lstStyle/>
        <a:p>
          <a:endParaRPr lang="en-US"/>
        </a:p>
      </dgm:t>
    </dgm:pt>
    <dgm:pt modelId="{6AFF5771-6AD2-4961-869F-A968514DE25D}">
      <dgm:prSet/>
      <dgm:spPr/>
      <dgm:t>
        <a:bodyPr/>
        <a:lstStyle/>
        <a:p>
          <a:r>
            <a:rPr lang="he-IL"/>
            <a:t>מהי ההחלטה שאתם חייבים לעשות לפני שאתם מחליטים מה ואיך לפרסם?</a:t>
          </a:r>
          <a:endParaRPr lang="en-US"/>
        </a:p>
      </dgm:t>
    </dgm:pt>
    <dgm:pt modelId="{F11A2048-AF94-42D9-B5F7-3A910CF65371}" type="parTrans" cxnId="{1A35578E-80E1-47C1-B1A3-46137EE1DB8D}">
      <dgm:prSet/>
      <dgm:spPr/>
      <dgm:t>
        <a:bodyPr/>
        <a:lstStyle/>
        <a:p>
          <a:endParaRPr lang="en-US"/>
        </a:p>
      </dgm:t>
    </dgm:pt>
    <dgm:pt modelId="{82EA0122-0CF7-4A85-8BF4-E550ADF48E25}" type="sibTrans" cxnId="{1A35578E-80E1-47C1-B1A3-46137EE1DB8D}">
      <dgm:prSet/>
      <dgm:spPr/>
      <dgm:t>
        <a:bodyPr/>
        <a:lstStyle/>
        <a:p>
          <a:endParaRPr lang="en-US"/>
        </a:p>
      </dgm:t>
    </dgm:pt>
    <dgm:pt modelId="{A5F19708-A4DC-412E-BFCB-D1482E352E2A}">
      <dgm:prSet/>
      <dgm:spPr/>
      <dgm:t>
        <a:bodyPr/>
        <a:lstStyle/>
        <a:p>
          <a:r>
            <a:rPr lang="he-IL"/>
            <a:t>מהם סוגי הפוסטים שעובדים בתחום הכושר?</a:t>
          </a:r>
          <a:endParaRPr lang="en-US"/>
        </a:p>
      </dgm:t>
    </dgm:pt>
    <dgm:pt modelId="{9042F26F-8CF2-4C11-B929-DC7CB945228B}" type="parTrans" cxnId="{5764751D-980D-43C9-A364-E3B73163F8B5}">
      <dgm:prSet/>
      <dgm:spPr/>
      <dgm:t>
        <a:bodyPr/>
        <a:lstStyle/>
        <a:p>
          <a:endParaRPr lang="en-US"/>
        </a:p>
      </dgm:t>
    </dgm:pt>
    <dgm:pt modelId="{1B144016-092F-45D4-ADD5-A6DCD422A377}" type="sibTrans" cxnId="{5764751D-980D-43C9-A364-E3B73163F8B5}">
      <dgm:prSet/>
      <dgm:spPr/>
      <dgm:t>
        <a:bodyPr/>
        <a:lstStyle/>
        <a:p>
          <a:endParaRPr lang="en-US"/>
        </a:p>
      </dgm:t>
    </dgm:pt>
    <dgm:pt modelId="{83E96CAE-870B-4900-B921-A49253651882}">
      <dgm:prSet/>
      <dgm:spPr/>
      <dgm:t>
        <a:bodyPr/>
        <a:lstStyle/>
        <a:p>
          <a:r>
            <a:rPr lang="he-IL"/>
            <a:t>איך נותנים הצעה שמאוד קשה לסרב לה?</a:t>
          </a:r>
          <a:endParaRPr lang="en-US"/>
        </a:p>
      </dgm:t>
    </dgm:pt>
    <dgm:pt modelId="{CE8DDDE4-B880-4A99-92B2-D9067F8CB16C}" type="parTrans" cxnId="{51552279-8B2B-49A8-80D6-5FA36865E845}">
      <dgm:prSet/>
      <dgm:spPr/>
      <dgm:t>
        <a:bodyPr/>
        <a:lstStyle/>
        <a:p>
          <a:endParaRPr lang="en-US"/>
        </a:p>
      </dgm:t>
    </dgm:pt>
    <dgm:pt modelId="{F0680D70-ABA1-4F74-B374-4A2F4C8A1446}" type="sibTrans" cxnId="{51552279-8B2B-49A8-80D6-5FA36865E845}">
      <dgm:prSet/>
      <dgm:spPr/>
      <dgm:t>
        <a:bodyPr/>
        <a:lstStyle/>
        <a:p>
          <a:endParaRPr lang="en-US"/>
        </a:p>
      </dgm:t>
    </dgm:pt>
    <dgm:pt modelId="{BFC0CFA3-6E6E-417E-8BE9-F4FD58AF582A}" type="pres">
      <dgm:prSet presAssocID="{141FB7A8-B228-4B03-AAF2-36D9F74763AB}" presName="diagram" presStyleCnt="0">
        <dgm:presLayoutVars>
          <dgm:dir/>
          <dgm:resizeHandles val="exact"/>
        </dgm:presLayoutVars>
      </dgm:prSet>
      <dgm:spPr/>
    </dgm:pt>
    <dgm:pt modelId="{12E0FA1B-74BD-44C4-986A-7BA3B5CADA57}" type="pres">
      <dgm:prSet presAssocID="{72EF4FA8-E0AD-4E96-9373-A4D265C1DAE7}" presName="node" presStyleLbl="node1" presStyleIdx="0" presStyleCnt="7">
        <dgm:presLayoutVars>
          <dgm:bulletEnabled val="1"/>
        </dgm:presLayoutVars>
      </dgm:prSet>
      <dgm:spPr/>
    </dgm:pt>
    <dgm:pt modelId="{E9642510-6EBE-42F7-A09E-93D1E1F69CAF}" type="pres">
      <dgm:prSet presAssocID="{399CAAEF-7BB9-4434-842A-33B4F4CE6188}" presName="sibTrans" presStyleCnt="0"/>
      <dgm:spPr/>
    </dgm:pt>
    <dgm:pt modelId="{B5BE5779-702C-4217-9D2D-A1C1FB774A4E}" type="pres">
      <dgm:prSet presAssocID="{E2274EED-AB80-4513-995C-66E6DAA03F7C}" presName="node" presStyleLbl="node1" presStyleIdx="1" presStyleCnt="7">
        <dgm:presLayoutVars>
          <dgm:bulletEnabled val="1"/>
        </dgm:presLayoutVars>
      </dgm:prSet>
      <dgm:spPr/>
    </dgm:pt>
    <dgm:pt modelId="{B7DD1E0A-E4C7-4DA1-8AE2-AC8F94BC007A}" type="pres">
      <dgm:prSet presAssocID="{9A821E13-DF13-4A73-941C-9EF2C7BBDE81}" presName="sibTrans" presStyleCnt="0"/>
      <dgm:spPr/>
    </dgm:pt>
    <dgm:pt modelId="{DCE607C6-2793-472E-8D28-A58E751C0831}" type="pres">
      <dgm:prSet presAssocID="{B17781EB-28FC-4563-B4D3-A293AE0FA880}" presName="node" presStyleLbl="node1" presStyleIdx="2" presStyleCnt="7">
        <dgm:presLayoutVars>
          <dgm:bulletEnabled val="1"/>
        </dgm:presLayoutVars>
      </dgm:prSet>
      <dgm:spPr/>
    </dgm:pt>
    <dgm:pt modelId="{F6E52F50-8B3B-441B-97B6-1C42C1C97F4F}" type="pres">
      <dgm:prSet presAssocID="{02FF9360-135E-49AF-93BA-108EBCE012EE}" presName="sibTrans" presStyleCnt="0"/>
      <dgm:spPr/>
    </dgm:pt>
    <dgm:pt modelId="{AFD952EA-695B-4230-A84A-D8D1CA445A7B}" type="pres">
      <dgm:prSet presAssocID="{0E9E59D1-68AE-4251-A909-32334C94AC28}" presName="node" presStyleLbl="node1" presStyleIdx="3" presStyleCnt="7">
        <dgm:presLayoutVars>
          <dgm:bulletEnabled val="1"/>
        </dgm:presLayoutVars>
      </dgm:prSet>
      <dgm:spPr/>
    </dgm:pt>
    <dgm:pt modelId="{1C4CFF3F-9D0F-4615-8A8B-3C5D93219431}" type="pres">
      <dgm:prSet presAssocID="{FEFEC147-30EB-4B2B-B3C8-24BBCF4D8564}" presName="sibTrans" presStyleCnt="0"/>
      <dgm:spPr/>
    </dgm:pt>
    <dgm:pt modelId="{3985A72F-B551-4E9E-8CA3-3F56F4E79884}" type="pres">
      <dgm:prSet presAssocID="{6AFF5771-6AD2-4961-869F-A968514DE25D}" presName="node" presStyleLbl="node1" presStyleIdx="4" presStyleCnt="7">
        <dgm:presLayoutVars>
          <dgm:bulletEnabled val="1"/>
        </dgm:presLayoutVars>
      </dgm:prSet>
      <dgm:spPr/>
    </dgm:pt>
    <dgm:pt modelId="{7400974E-583D-43A4-B727-365A272B2787}" type="pres">
      <dgm:prSet presAssocID="{82EA0122-0CF7-4A85-8BF4-E550ADF48E25}" presName="sibTrans" presStyleCnt="0"/>
      <dgm:spPr/>
    </dgm:pt>
    <dgm:pt modelId="{B84E8884-0107-4B9A-BFDD-4D801FA67B59}" type="pres">
      <dgm:prSet presAssocID="{A5F19708-A4DC-412E-BFCB-D1482E352E2A}" presName="node" presStyleLbl="node1" presStyleIdx="5" presStyleCnt="7">
        <dgm:presLayoutVars>
          <dgm:bulletEnabled val="1"/>
        </dgm:presLayoutVars>
      </dgm:prSet>
      <dgm:spPr/>
    </dgm:pt>
    <dgm:pt modelId="{9F55A512-A635-48A5-A315-CE196B524467}" type="pres">
      <dgm:prSet presAssocID="{1B144016-092F-45D4-ADD5-A6DCD422A377}" presName="sibTrans" presStyleCnt="0"/>
      <dgm:spPr/>
    </dgm:pt>
    <dgm:pt modelId="{6B9FF698-4EAE-45F7-A4BF-B461042D0CB6}" type="pres">
      <dgm:prSet presAssocID="{83E96CAE-870B-4900-B921-A49253651882}" presName="node" presStyleLbl="node1" presStyleIdx="6" presStyleCnt="7">
        <dgm:presLayoutVars>
          <dgm:bulletEnabled val="1"/>
        </dgm:presLayoutVars>
      </dgm:prSet>
      <dgm:spPr/>
    </dgm:pt>
  </dgm:ptLst>
  <dgm:cxnLst>
    <dgm:cxn modelId="{F6488301-E7AB-459C-ADA3-35EC012AD634}" type="presOf" srcId="{B17781EB-28FC-4563-B4D3-A293AE0FA880}" destId="{DCE607C6-2793-472E-8D28-A58E751C0831}" srcOrd="0" destOrd="0" presId="urn:microsoft.com/office/officeart/2005/8/layout/default"/>
    <dgm:cxn modelId="{4BAFA90B-A913-425A-BC4D-297CA2EC05C4}" type="presOf" srcId="{6AFF5771-6AD2-4961-869F-A968514DE25D}" destId="{3985A72F-B551-4E9E-8CA3-3F56F4E79884}" srcOrd="0" destOrd="0" presId="urn:microsoft.com/office/officeart/2005/8/layout/default"/>
    <dgm:cxn modelId="{5764751D-980D-43C9-A364-E3B73163F8B5}" srcId="{141FB7A8-B228-4B03-AAF2-36D9F74763AB}" destId="{A5F19708-A4DC-412E-BFCB-D1482E352E2A}" srcOrd="5" destOrd="0" parTransId="{9042F26F-8CF2-4C11-B929-DC7CB945228B}" sibTransId="{1B144016-092F-45D4-ADD5-A6DCD422A377}"/>
    <dgm:cxn modelId="{97C67627-8A85-4820-A752-C3EC8ACE7A1D}" type="presOf" srcId="{A5F19708-A4DC-412E-BFCB-D1482E352E2A}" destId="{B84E8884-0107-4B9A-BFDD-4D801FA67B59}" srcOrd="0" destOrd="0" presId="urn:microsoft.com/office/officeart/2005/8/layout/default"/>
    <dgm:cxn modelId="{D2999132-75B4-4BB7-9657-6BE8584CA04F}" type="presOf" srcId="{141FB7A8-B228-4B03-AAF2-36D9F74763AB}" destId="{BFC0CFA3-6E6E-417E-8BE9-F4FD58AF582A}" srcOrd="0" destOrd="0" presId="urn:microsoft.com/office/officeart/2005/8/layout/default"/>
    <dgm:cxn modelId="{1B9E7161-7DC7-4D5C-8CF0-334374CE1C63}" srcId="{141FB7A8-B228-4B03-AAF2-36D9F74763AB}" destId="{E2274EED-AB80-4513-995C-66E6DAA03F7C}" srcOrd="1" destOrd="0" parTransId="{CD7D92EB-FA18-4EBD-BCA3-8F63FEC0E894}" sibTransId="{9A821E13-DF13-4A73-941C-9EF2C7BBDE81}"/>
    <dgm:cxn modelId="{51552279-8B2B-49A8-80D6-5FA36865E845}" srcId="{141FB7A8-B228-4B03-AAF2-36D9F74763AB}" destId="{83E96CAE-870B-4900-B921-A49253651882}" srcOrd="6" destOrd="0" parTransId="{CE8DDDE4-B880-4A99-92B2-D9067F8CB16C}" sibTransId="{F0680D70-ABA1-4F74-B374-4A2F4C8A1446}"/>
    <dgm:cxn modelId="{E72DA959-0D8A-44A0-9CB7-7817CBAF0B87}" srcId="{141FB7A8-B228-4B03-AAF2-36D9F74763AB}" destId="{B17781EB-28FC-4563-B4D3-A293AE0FA880}" srcOrd="2" destOrd="0" parTransId="{39936A4A-3999-4F14-8CEC-D5CAB3393F6D}" sibTransId="{02FF9360-135E-49AF-93BA-108EBCE012EE}"/>
    <dgm:cxn modelId="{1A35578E-80E1-47C1-B1A3-46137EE1DB8D}" srcId="{141FB7A8-B228-4B03-AAF2-36D9F74763AB}" destId="{6AFF5771-6AD2-4961-869F-A968514DE25D}" srcOrd="4" destOrd="0" parTransId="{F11A2048-AF94-42D9-B5F7-3A910CF65371}" sibTransId="{82EA0122-0CF7-4A85-8BF4-E550ADF48E25}"/>
    <dgm:cxn modelId="{0269F79A-BA69-41DA-BF12-352287ECD5C1}" type="presOf" srcId="{72EF4FA8-E0AD-4E96-9373-A4D265C1DAE7}" destId="{12E0FA1B-74BD-44C4-986A-7BA3B5CADA57}" srcOrd="0" destOrd="0" presId="urn:microsoft.com/office/officeart/2005/8/layout/default"/>
    <dgm:cxn modelId="{9FD3D3B4-AC96-440C-9762-1A5E8A0A3646}" srcId="{141FB7A8-B228-4B03-AAF2-36D9F74763AB}" destId="{72EF4FA8-E0AD-4E96-9373-A4D265C1DAE7}" srcOrd="0" destOrd="0" parTransId="{21E4BF41-1E1D-417E-B7B4-F01996E80D13}" sibTransId="{399CAAEF-7BB9-4434-842A-33B4F4CE6188}"/>
    <dgm:cxn modelId="{D6D214D8-B479-4679-95A0-7220B907C8ED}" srcId="{141FB7A8-B228-4B03-AAF2-36D9F74763AB}" destId="{0E9E59D1-68AE-4251-A909-32334C94AC28}" srcOrd="3" destOrd="0" parTransId="{9B4E2AED-E52E-42CA-9217-2E5B09645A18}" sibTransId="{FEFEC147-30EB-4B2B-B3C8-24BBCF4D8564}"/>
    <dgm:cxn modelId="{8BCBCEF1-4A0D-4F35-A49A-B3C3126A28B3}" type="presOf" srcId="{0E9E59D1-68AE-4251-A909-32334C94AC28}" destId="{AFD952EA-695B-4230-A84A-D8D1CA445A7B}" srcOrd="0" destOrd="0" presId="urn:microsoft.com/office/officeart/2005/8/layout/default"/>
    <dgm:cxn modelId="{1F59E3F8-6508-4504-B8FC-D44EBC6628DE}" type="presOf" srcId="{83E96CAE-870B-4900-B921-A49253651882}" destId="{6B9FF698-4EAE-45F7-A4BF-B461042D0CB6}" srcOrd="0" destOrd="0" presId="urn:microsoft.com/office/officeart/2005/8/layout/default"/>
    <dgm:cxn modelId="{202E53FC-A6D4-472A-838B-F6BCA580EE5C}" type="presOf" srcId="{E2274EED-AB80-4513-995C-66E6DAA03F7C}" destId="{B5BE5779-702C-4217-9D2D-A1C1FB774A4E}" srcOrd="0" destOrd="0" presId="urn:microsoft.com/office/officeart/2005/8/layout/default"/>
    <dgm:cxn modelId="{97978168-C43A-49B4-9E1C-8FA6C06D7D34}" type="presParOf" srcId="{BFC0CFA3-6E6E-417E-8BE9-F4FD58AF582A}" destId="{12E0FA1B-74BD-44C4-986A-7BA3B5CADA57}" srcOrd="0" destOrd="0" presId="urn:microsoft.com/office/officeart/2005/8/layout/default"/>
    <dgm:cxn modelId="{AD0E9110-3468-46FA-A7C8-13C0310B381B}" type="presParOf" srcId="{BFC0CFA3-6E6E-417E-8BE9-F4FD58AF582A}" destId="{E9642510-6EBE-42F7-A09E-93D1E1F69CAF}" srcOrd="1" destOrd="0" presId="urn:microsoft.com/office/officeart/2005/8/layout/default"/>
    <dgm:cxn modelId="{A069926D-62A0-4D79-B8C6-B98B576F293B}" type="presParOf" srcId="{BFC0CFA3-6E6E-417E-8BE9-F4FD58AF582A}" destId="{B5BE5779-702C-4217-9D2D-A1C1FB774A4E}" srcOrd="2" destOrd="0" presId="urn:microsoft.com/office/officeart/2005/8/layout/default"/>
    <dgm:cxn modelId="{84A682EC-A60A-4C31-B1C9-C570D83F68E8}" type="presParOf" srcId="{BFC0CFA3-6E6E-417E-8BE9-F4FD58AF582A}" destId="{B7DD1E0A-E4C7-4DA1-8AE2-AC8F94BC007A}" srcOrd="3" destOrd="0" presId="urn:microsoft.com/office/officeart/2005/8/layout/default"/>
    <dgm:cxn modelId="{3E01ACF2-FFEB-4E49-A5F2-C0252574E062}" type="presParOf" srcId="{BFC0CFA3-6E6E-417E-8BE9-F4FD58AF582A}" destId="{DCE607C6-2793-472E-8D28-A58E751C0831}" srcOrd="4" destOrd="0" presId="urn:microsoft.com/office/officeart/2005/8/layout/default"/>
    <dgm:cxn modelId="{545C9610-42AE-4926-918D-EF6B2F6247AF}" type="presParOf" srcId="{BFC0CFA3-6E6E-417E-8BE9-F4FD58AF582A}" destId="{F6E52F50-8B3B-441B-97B6-1C42C1C97F4F}" srcOrd="5" destOrd="0" presId="urn:microsoft.com/office/officeart/2005/8/layout/default"/>
    <dgm:cxn modelId="{AE6C9881-4248-49D8-915E-A526AD2A14E1}" type="presParOf" srcId="{BFC0CFA3-6E6E-417E-8BE9-F4FD58AF582A}" destId="{AFD952EA-695B-4230-A84A-D8D1CA445A7B}" srcOrd="6" destOrd="0" presId="urn:microsoft.com/office/officeart/2005/8/layout/default"/>
    <dgm:cxn modelId="{3C7660FA-EEC1-4091-A26F-92302F580EA6}" type="presParOf" srcId="{BFC0CFA3-6E6E-417E-8BE9-F4FD58AF582A}" destId="{1C4CFF3F-9D0F-4615-8A8B-3C5D93219431}" srcOrd="7" destOrd="0" presId="urn:microsoft.com/office/officeart/2005/8/layout/default"/>
    <dgm:cxn modelId="{77FA2C31-E68F-4FC6-B33F-7FD94001F9A0}" type="presParOf" srcId="{BFC0CFA3-6E6E-417E-8BE9-F4FD58AF582A}" destId="{3985A72F-B551-4E9E-8CA3-3F56F4E79884}" srcOrd="8" destOrd="0" presId="urn:microsoft.com/office/officeart/2005/8/layout/default"/>
    <dgm:cxn modelId="{A3B3CFD4-F1E4-4F79-A1FC-96BAAFCD8607}" type="presParOf" srcId="{BFC0CFA3-6E6E-417E-8BE9-F4FD58AF582A}" destId="{7400974E-583D-43A4-B727-365A272B2787}" srcOrd="9" destOrd="0" presId="urn:microsoft.com/office/officeart/2005/8/layout/default"/>
    <dgm:cxn modelId="{7B47D5E2-4C7C-474B-969B-47BF41105DE2}" type="presParOf" srcId="{BFC0CFA3-6E6E-417E-8BE9-F4FD58AF582A}" destId="{B84E8884-0107-4B9A-BFDD-4D801FA67B59}" srcOrd="10" destOrd="0" presId="urn:microsoft.com/office/officeart/2005/8/layout/default"/>
    <dgm:cxn modelId="{9B6528A3-98A9-401D-BC38-51FAE2CC967B}" type="presParOf" srcId="{BFC0CFA3-6E6E-417E-8BE9-F4FD58AF582A}" destId="{9F55A512-A635-48A5-A315-CE196B524467}" srcOrd="11" destOrd="0" presId="urn:microsoft.com/office/officeart/2005/8/layout/default"/>
    <dgm:cxn modelId="{09F57E34-F4D7-43B5-8E16-6E1310D713A2}" type="presParOf" srcId="{BFC0CFA3-6E6E-417E-8BE9-F4FD58AF582A}" destId="{6B9FF698-4EAE-45F7-A4BF-B461042D0CB6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B7596E-B88E-4266-8E13-8FB0DF3BF2F4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E9A3B61F-EA90-4D97-A061-4B85AD4B7DF3}">
      <dgm:prSet/>
      <dgm:spPr/>
      <dgm:t>
        <a:bodyPr/>
        <a:lstStyle/>
        <a:p>
          <a:pPr algn="r"/>
          <a:r>
            <a:rPr lang="he-IL" dirty="0"/>
            <a:t>התחלה בתחום</a:t>
          </a:r>
          <a:endParaRPr lang="en-US" dirty="0"/>
        </a:p>
      </dgm:t>
    </dgm:pt>
    <dgm:pt modelId="{6BD6B248-6A38-451F-9068-819171D3EC1E}" type="parTrans" cxnId="{7B0A0D49-8951-4F3A-A601-81C102BE104C}">
      <dgm:prSet/>
      <dgm:spPr/>
      <dgm:t>
        <a:bodyPr/>
        <a:lstStyle/>
        <a:p>
          <a:endParaRPr lang="en-US"/>
        </a:p>
      </dgm:t>
    </dgm:pt>
    <dgm:pt modelId="{53A7DA40-BBAB-4DB6-A265-4061B0318BF2}" type="sibTrans" cxnId="{7B0A0D49-8951-4F3A-A601-81C102BE104C}">
      <dgm:prSet/>
      <dgm:spPr/>
      <dgm:t>
        <a:bodyPr/>
        <a:lstStyle/>
        <a:p>
          <a:endParaRPr lang="en-US"/>
        </a:p>
      </dgm:t>
    </dgm:pt>
    <dgm:pt modelId="{6C1D5669-ED15-4AF4-9D3F-3489A312EE7E}">
      <dgm:prSet/>
      <dgm:spPr/>
      <dgm:t>
        <a:bodyPr/>
        <a:lstStyle/>
        <a:p>
          <a:pPr algn="r"/>
          <a:r>
            <a:rPr lang="he-IL" dirty="0"/>
            <a:t>הרגע הכי גרוע בתחום</a:t>
          </a:r>
          <a:endParaRPr lang="en-US" dirty="0"/>
        </a:p>
      </dgm:t>
    </dgm:pt>
    <dgm:pt modelId="{D380480C-1C3B-49CB-A69C-916347214D97}" type="parTrans" cxnId="{ADED6156-EA86-46CB-89A6-8A3AA1E1ADCD}">
      <dgm:prSet/>
      <dgm:spPr/>
      <dgm:t>
        <a:bodyPr/>
        <a:lstStyle/>
        <a:p>
          <a:endParaRPr lang="en-US"/>
        </a:p>
      </dgm:t>
    </dgm:pt>
    <dgm:pt modelId="{FAEC16B6-FB07-4FA0-8698-26895BE04457}" type="sibTrans" cxnId="{ADED6156-EA86-46CB-89A6-8A3AA1E1ADCD}">
      <dgm:prSet/>
      <dgm:spPr/>
      <dgm:t>
        <a:bodyPr/>
        <a:lstStyle/>
        <a:p>
          <a:endParaRPr lang="en-US"/>
        </a:p>
      </dgm:t>
    </dgm:pt>
    <dgm:pt modelId="{BFE63E24-8533-4D1C-A7FB-7346C6FA9EE1}">
      <dgm:prSet/>
      <dgm:spPr/>
      <dgm:t>
        <a:bodyPr/>
        <a:lstStyle/>
        <a:p>
          <a:pPr algn="r"/>
          <a:r>
            <a:rPr lang="he-IL" dirty="0" err="1"/>
            <a:t>הנסיונות</a:t>
          </a:r>
          <a:r>
            <a:rPr lang="he-IL" dirty="0"/>
            <a:t> </a:t>
          </a:r>
          <a:r>
            <a:rPr lang="he-IL" dirty="0" err="1"/>
            <a:t>והכשלונות</a:t>
          </a:r>
          <a:endParaRPr lang="en-US" dirty="0"/>
        </a:p>
      </dgm:t>
    </dgm:pt>
    <dgm:pt modelId="{B2FFCD49-EEE3-4BDF-82AA-A721813FBDA7}" type="parTrans" cxnId="{74B8FAD6-B181-499F-A679-C38F96CD48D5}">
      <dgm:prSet/>
      <dgm:spPr/>
      <dgm:t>
        <a:bodyPr/>
        <a:lstStyle/>
        <a:p>
          <a:endParaRPr lang="en-US"/>
        </a:p>
      </dgm:t>
    </dgm:pt>
    <dgm:pt modelId="{EB4C2107-5526-4B20-8959-4F1D56D464EE}" type="sibTrans" cxnId="{74B8FAD6-B181-499F-A679-C38F96CD48D5}">
      <dgm:prSet/>
      <dgm:spPr/>
      <dgm:t>
        <a:bodyPr/>
        <a:lstStyle/>
        <a:p>
          <a:endParaRPr lang="en-US"/>
        </a:p>
      </dgm:t>
    </dgm:pt>
    <dgm:pt modelId="{1FA96102-D55D-4565-AA2A-18FC01B069C7}">
      <dgm:prSet/>
      <dgm:spPr/>
      <dgm:t>
        <a:bodyPr/>
        <a:lstStyle/>
        <a:p>
          <a:pPr algn="r"/>
          <a:r>
            <a:rPr lang="he-IL" dirty="0" err="1"/>
            <a:t>הפיתרון</a:t>
          </a:r>
          <a:endParaRPr lang="en-US" dirty="0"/>
        </a:p>
      </dgm:t>
    </dgm:pt>
    <dgm:pt modelId="{9CB5997D-5778-49AF-A6C7-78F7E77B7177}" type="parTrans" cxnId="{C36CB826-CC6B-4B49-906C-5FBAC4378115}">
      <dgm:prSet/>
      <dgm:spPr/>
      <dgm:t>
        <a:bodyPr/>
        <a:lstStyle/>
        <a:p>
          <a:endParaRPr lang="en-US"/>
        </a:p>
      </dgm:t>
    </dgm:pt>
    <dgm:pt modelId="{4AF54BB3-E2F7-4A1C-ABA5-2AD05A2C2607}" type="sibTrans" cxnId="{C36CB826-CC6B-4B49-906C-5FBAC4378115}">
      <dgm:prSet/>
      <dgm:spPr/>
      <dgm:t>
        <a:bodyPr/>
        <a:lstStyle/>
        <a:p>
          <a:endParaRPr lang="en-US"/>
        </a:p>
      </dgm:t>
    </dgm:pt>
    <dgm:pt modelId="{9BBF1C9A-F6B8-4ADD-9BD1-633F3B76671F}">
      <dgm:prSet/>
      <dgm:spPr/>
      <dgm:t>
        <a:bodyPr/>
        <a:lstStyle/>
        <a:p>
          <a:pPr algn="r"/>
          <a:r>
            <a:rPr lang="he-IL" dirty="0"/>
            <a:t>התוצאות</a:t>
          </a:r>
          <a:endParaRPr lang="en-US" dirty="0"/>
        </a:p>
      </dgm:t>
    </dgm:pt>
    <dgm:pt modelId="{01221089-72A3-4744-9FAC-BECFC3948068}" type="parTrans" cxnId="{02EC55B3-E652-4A11-BDDE-AE4A522A9A12}">
      <dgm:prSet/>
      <dgm:spPr/>
      <dgm:t>
        <a:bodyPr/>
        <a:lstStyle/>
        <a:p>
          <a:endParaRPr lang="en-US"/>
        </a:p>
      </dgm:t>
    </dgm:pt>
    <dgm:pt modelId="{D07FFE78-D052-46C8-9C5F-3F1836E001F3}" type="sibTrans" cxnId="{02EC55B3-E652-4A11-BDDE-AE4A522A9A12}">
      <dgm:prSet/>
      <dgm:spPr/>
      <dgm:t>
        <a:bodyPr/>
        <a:lstStyle/>
        <a:p>
          <a:endParaRPr lang="en-US"/>
        </a:p>
      </dgm:t>
    </dgm:pt>
    <dgm:pt modelId="{70F4B797-73DB-4464-B2B1-E76B7E31D4E4}" type="pres">
      <dgm:prSet presAssocID="{98B7596E-B88E-4266-8E13-8FB0DF3BF2F4}" presName="linear" presStyleCnt="0">
        <dgm:presLayoutVars>
          <dgm:animLvl val="lvl"/>
          <dgm:resizeHandles val="exact"/>
        </dgm:presLayoutVars>
      </dgm:prSet>
      <dgm:spPr/>
    </dgm:pt>
    <dgm:pt modelId="{17B71833-1D3F-4E96-99E3-10DC5495C9A7}" type="pres">
      <dgm:prSet presAssocID="{E9A3B61F-EA90-4D97-A061-4B85AD4B7DF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D03002C-65E8-4C76-99E2-75F6EFEE39CB}" type="pres">
      <dgm:prSet presAssocID="{53A7DA40-BBAB-4DB6-A265-4061B0318BF2}" presName="spacer" presStyleCnt="0"/>
      <dgm:spPr/>
    </dgm:pt>
    <dgm:pt modelId="{68C8AB3C-5987-465B-8CF1-15D558C8B0CD}" type="pres">
      <dgm:prSet presAssocID="{6C1D5669-ED15-4AF4-9D3F-3489A312EE7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0AF90DC-77F5-4C9B-8EE8-DB40AD4EEAAA}" type="pres">
      <dgm:prSet presAssocID="{FAEC16B6-FB07-4FA0-8698-26895BE04457}" presName="spacer" presStyleCnt="0"/>
      <dgm:spPr/>
    </dgm:pt>
    <dgm:pt modelId="{F54122BA-AE36-434F-A946-84CEADB1CBB6}" type="pres">
      <dgm:prSet presAssocID="{BFE63E24-8533-4D1C-A7FB-7346C6FA9EE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29FDB8B-F2E9-4E85-A654-6EBABBF17175}" type="pres">
      <dgm:prSet presAssocID="{EB4C2107-5526-4B20-8959-4F1D56D464EE}" presName="spacer" presStyleCnt="0"/>
      <dgm:spPr/>
    </dgm:pt>
    <dgm:pt modelId="{28DCA27D-AD05-4131-BBBD-3FCED8D2E8CE}" type="pres">
      <dgm:prSet presAssocID="{1FA96102-D55D-4565-AA2A-18FC01B069C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B4E8630-9B47-49B3-9B46-611937EE620B}" type="pres">
      <dgm:prSet presAssocID="{4AF54BB3-E2F7-4A1C-ABA5-2AD05A2C2607}" presName="spacer" presStyleCnt="0"/>
      <dgm:spPr/>
    </dgm:pt>
    <dgm:pt modelId="{DA7FB4E5-D60A-4B1F-96A5-E2623042B232}" type="pres">
      <dgm:prSet presAssocID="{9BBF1C9A-F6B8-4ADD-9BD1-633F3B76671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36CB826-CC6B-4B49-906C-5FBAC4378115}" srcId="{98B7596E-B88E-4266-8E13-8FB0DF3BF2F4}" destId="{1FA96102-D55D-4565-AA2A-18FC01B069C7}" srcOrd="3" destOrd="0" parTransId="{9CB5997D-5778-49AF-A6C7-78F7E77B7177}" sibTransId="{4AF54BB3-E2F7-4A1C-ABA5-2AD05A2C2607}"/>
    <dgm:cxn modelId="{56386545-C47B-4F2D-BC9B-960C96001BED}" type="presOf" srcId="{1FA96102-D55D-4565-AA2A-18FC01B069C7}" destId="{28DCA27D-AD05-4131-BBBD-3FCED8D2E8CE}" srcOrd="0" destOrd="0" presId="urn:microsoft.com/office/officeart/2005/8/layout/vList2"/>
    <dgm:cxn modelId="{7B0A0D49-8951-4F3A-A601-81C102BE104C}" srcId="{98B7596E-B88E-4266-8E13-8FB0DF3BF2F4}" destId="{E9A3B61F-EA90-4D97-A061-4B85AD4B7DF3}" srcOrd="0" destOrd="0" parTransId="{6BD6B248-6A38-451F-9068-819171D3EC1E}" sibTransId="{53A7DA40-BBAB-4DB6-A265-4061B0318BF2}"/>
    <dgm:cxn modelId="{82F97F6B-2963-44D7-A288-552F17EFBCD2}" type="presOf" srcId="{BFE63E24-8533-4D1C-A7FB-7346C6FA9EE1}" destId="{F54122BA-AE36-434F-A946-84CEADB1CBB6}" srcOrd="0" destOrd="0" presId="urn:microsoft.com/office/officeart/2005/8/layout/vList2"/>
    <dgm:cxn modelId="{329E6350-F167-4BF9-8EF2-89CFFD2F6101}" type="presOf" srcId="{E9A3B61F-EA90-4D97-A061-4B85AD4B7DF3}" destId="{17B71833-1D3F-4E96-99E3-10DC5495C9A7}" srcOrd="0" destOrd="0" presId="urn:microsoft.com/office/officeart/2005/8/layout/vList2"/>
    <dgm:cxn modelId="{ADED6156-EA86-46CB-89A6-8A3AA1E1ADCD}" srcId="{98B7596E-B88E-4266-8E13-8FB0DF3BF2F4}" destId="{6C1D5669-ED15-4AF4-9D3F-3489A312EE7E}" srcOrd="1" destOrd="0" parTransId="{D380480C-1C3B-49CB-A69C-916347214D97}" sibTransId="{FAEC16B6-FB07-4FA0-8698-26895BE04457}"/>
    <dgm:cxn modelId="{E5F93887-DBF0-4E41-8955-BDFC606176C7}" type="presOf" srcId="{6C1D5669-ED15-4AF4-9D3F-3489A312EE7E}" destId="{68C8AB3C-5987-465B-8CF1-15D558C8B0CD}" srcOrd="0" destOrd="0" presId="urn:microsoft.com/office/officeart/2005/8/layout/vList2"/>
    <dgm:cxn modelId="{02EC55B3-E652-4A11-BDDE-AE4A522A9A12}" srcId="{98B7596E-B88E-4266-8E13-8FB0DF3BF2F4}" destId="{9BBF1C9A-F6B8-4ADD-9BD1-633F3B76671F}" srcOrd="4" destOrd="0" parTransId="{01221089-72A3-4744-9FAC-BECFC3948068}" sibTransId="{D07FFE78-D052-46C8-9C5F-3F1836E001F3}"/>
    <dgm:cxn modelId="{2B52D4CD-5F72-4137-8DE2-B69A060559DF}" type="presOf" srcId="{9BBF1C9A-F6B8-4ADD-9BD1-633F3B76671F}" destId="{DA7FB4E5-D60A-4B1F-96A5-E2623042B232}" srcOrd="0" destOrd="0" presId="urn:microsoft.com/office/officeart/2005/8/layout/vList2"/>
    <dgm:cxn modelId="{74B8FAD6-B181-499F-A679-C38F96CD48D5}" srcId="{98B7596E-B88E-4266-8E13-8FB0DF3BF2F4}" destId="{BFE63E24-8533-4D1C-A7FB-7346C6FA9EE1}" srcOrd="2" destOrd="0" parTransId="{B2FFCD49-EEE3-4BDF-82AA-A721813FBDA7}" sibTransId="{EB4C2107-5526-4B20-8959-4F1D56D464EE}"/>
    <dgm:cxn modelId="{3E760CE0-D725-4EF2-9250-9702B18F8C70}" type="presOf" srcId="{98B7596E-B88E-4266-8E13-8FB0DF3BF2F4}" destId="{70F4B797-73DB-4464-B2B1-E76B7E31D4E4}" srcOrd="0" destOrd="0" presId="urn:microsoft.com/office/officeart/2005/8/layout/vList2"/>
    <dgm:cxn modelId="{B5AB0E74-C3E9-4F8E-B010-C0B7B16014DA}" type="presParOf" srcId="{70F4B797-73DB-4464-B2B1-E76B7E31D4E4}" destId="{17B71833-1D3F-4E96-99E3-10DC5495C9A7}" srcOrd="0" destOrd="0" presId="urn:microsoft.com/office/officeart/2005/8/layout/vList2"/>
    <dgm:cxn modelId="{BDFFA9EF-DBAA-4073-970D-55A317A6EE2D}" type="presParOf" srcId="{70F4B797-73DB-4464-B2B1-E76B7E31D4E4}" destId="{DD03002C-65E8-4C76-99E2-75F6EFEE39CB}" srcOrd="1" destOrd="0" presId="urn:microsoft.com/office/officeart/2005/8/layout/vList2"/>
    <dgm:cxn modelId="{8FCEA80C-831E-4C4C-88EB-0B2FD2EE6379}" type="presParOf" srcId="{70F4B797-73DB-4464-B2B1-E76B7E31D4E4}" destId="{68C8AB3C-5987-465B-8CF1-15D558C8B0CD}" srcOrd="2" destOrd="0" presId="urn:microsoft.com/office/officeart/2005/8/layout/vList2"/>
    <dgm:cxn modelId="{EC2AF8E5-69F9-4C7F-A5C2-0F8842E3DAB9}" type="presParOf" srcId="{70F4B797-73DB-4464-B2B1-E76B7E31D4E4}" destId="{D0AF90DC-77F5-4C9B-8EE8-DB40AD4EEAAA}" srcOrd="3" destOrd="0" presId="urn:microsoft.com/office/officeart/2005/8/layout/vList2"/>
    <dgm:cxn modelId="{F293EC41-6016-415B-BFEF-8EDB65028668}" type="presParOf" srcId="{70F4B797-73DB-4464-B2B1-E76B7E31D4E4}" destId="{F54122BA-AE36-434F-A946-84CEADB1CBB6}" srcOrd="4" destOrd="0" presId="urn:microsoft.com/office/officeart/2005/8/layout/vList2"/>
    <dgm:cxn modelId="{274218E7-2554-474B-9856-69386D6902C9}" type="presParOf" srcId="{70F4B797-73DB-4464-B2B1-E76B7E31D4E4}" destId="{F29FDB8B-F2E9-4E85-A654-6EBABBF17175}" srcOrd="5" destOrd="0" presId="urn:microsoft.com/office/officeart/2005/8/layout/vList2"/>
    <dgm:cxn modelId="{3441D5C7-5640-4C2B-BB0D-CED18B9B690C}" type="presParOf" srcId="{70F4B797-73DB-4464-B2B1-E76B7E31D4E4}" destId="{28DCA27D-AD05-4131-BBBD-3FCED8D2E8CE}" srcOrd="6" destOrd="0" presId="urn:microsoft.com/office/officeart/2005/8/layout/vList2"/>
    <dgm:cxn modelId="{7B337C38-7B7F-4211-8B8B-23EFF4B24E03}" type="presParOf" srcId="{70F4B797-73DB-4464-B2B1-E76B7E31D4E4}" destId="{2B4E8630-9B47-49B3-9B46-611937EE620B}" srcOrd="7" destOrd="0" presId="urn:microsoft.com/office/officeart/2005/8/layout/vList2"/>
    <dgm:cxn modelId="{D18977F8-8F77-48C3-AB58-4C775A3339D9}" type="presParOf" srcId="{70F4B797-73DB-4464-B2B1-E76B7E31D4E4}" destId="{DA7FB4E5-D60A-4B1F-96A5-E2623042B23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226CB2-C5A3-435C-AC0D-EB5FF1822EB0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pPr rtl="1"/>
          <a:endParaRPr lang="he-IL"/>
        </a:p>
      </dgm:t>
    </dgm:pt>
    <dgm:pt modelId="{F022C8AA-3922-4DA9-9DD1-49AE0F5F828E}">
      <dgm:prSet phldrT="[טקסט]"/>
      <dgm:spPr/>
      <dgm:t>
        <a:bodyPr/>
        <a:lstStyle/>
        <a:p>
          <a:pPr rtl="1"/>
          <a:r>
            <a:rPr lang="he-IL" dirty="0"/>
            <a:t>הצבת יעדים תמידית</a:t>
          </a:r>
        </a:p>
      </dgm:t>
    </dgm:pt>
    <dgm:pt modelId="{A03BDBC2-D03D-4E28-BD98-C6009E9BEC69}" type="parTrans" cxnId="{BDA0E5BE-000D-4298-87FA-876E739C0693}">
      <dgm:prSet/>
      <dgm:spPr/>
      <dgm:t>
        <a:bodyPr/>
        <a:lstStyle/>
        <a:p>
          <a:pPr rtl="1"/>
          <a:endParaRPr lang="he-IL"/>
        </a:p>
      </dgm:t>
    </dgm:pt>
    <dgm:pt modelId="{845D1394-7BE7-4538-B17F-2C7C0CA2DA31}" type="sibTrans" cxnId="{BDA0E5BE-000D-4298-87FA-876E739C0693}">
      <dgm:prSet/>
      <dgm:spPr/>
      <dgm:t>
        <a:bodyPr/>
        <a:lstStyle/>
        <a:p>
          <a:pPr rtl="1"/>
          <a:endParaRPr lang="he-IL"/>
        </a:p>
      </dgm:t>
    </dgm:pt>
    <dgm:pt modelId="{B5FE4BA1-2CD7-4BF1-BC42-687E9B0B9640}">
      <dgm:prSet phldrT="[טקסט]"/>
      <dgm:spPr/>
      <dgm:t>
        <a:bodyPr/>
        <a:lstStyle/>
        <a:p>
          <a:pPr rtl="1">
            <a:buNone/>
          </a:pPr>
          <a:r>
            <a:rPr lang="he-IL" dirty="0"/>
            <a:t>            </a:t>
          </a:r>
        </a:p>
      </dgm:t>
    </dgm:pt>
    <dgm:pt modelId="{5198A076-6FD6-49AD-B987-BE10933257B9}" type="parTrans" cxnId="{A1C042C9-66FD-42BC-A829-D1EB72220265}">
      <dgm:prSet/>
      <dgm:spPr/>
      <dgm:t>
        <a:bodyPr/>
        <a:lstStyle/>
        <a:p>
          <a:pPr rtl="1"/>
          <a:endParaRPr lang="he-IL"/>
        </a:p>
      </dgm:t>
    </dgm:pt>
    <dgm:pt modelId="{54D72020-3CF8-427C-9FED-00C62D6E2B0B}" type="sibTrans" cxnId="{A1C042C9-66FD-42BC-A829-D1EB72220265}">
      <dgm:prSet/>
      <dgm:spPr/>
      <dgm:t>
        <a:bodyPr/>
        <a:lstStyle/>
        <a:p>
          <a:pPr rtl="1"/>
          <a:endParaRPr lang="he-IL"/>
        </a:p>
      </dgm:t>
    </dgm:pt>
    <dgm:pt modelId="{451D29D6-6F17-4EFE-B6DC-85D816797575}">
      <dgm:prSet phldrT="[טקסט]"/>
      <dgm:spPr/>
      <dgm:t>
        <a:bodyPr/>
        <a:lstStyle/>
        <a:p>
          <a:pPr rtl="1"/>
          <a:r>
            <a:rPr lang="he-IL" dirty="0"/>
            <a:t>עיקרון החצי חצי</a:t>
          </a:r>
        </a:p>
      </dgm:t>
    </dgm:pt>
    <dgm:pt modelId="{ECF65590-0955-48FC-8CCE-D21AAA43CE4B}" type="parTrans" cxnId="{01696735-E2AD-4426-950E-EFE0A76CF98E}">
      <dgm:prSet/>
      <dgm:spPr/>
      <dgm:t>
        <a:bodyPr/>
        <a:lstStyle/>
        <a:p>
          <a:pPr rtl="1"/>
          <a:endParaRPr lang="he-IL"/>
        </a:p>
      </dgm:t>
    </dgm:pt>
    <dgm:pt modelId="{7F98116D-68C1-4692-BFDD-73C7BE47C249}" type="sibTrans" cxnId="{01696735-E2AD-4426-950E-EFE0A76CF98E}">
      <dgm:prSet/>
      <dgm:spPr/>
      <dgm:t>
        <a:bodyPr/>
        <a:lstStyle/>
        <a:p>
          <a:pPr rtl="1"/>
          <a:endParaRPr lang="he-IL"/>
        </a:p>
      </dgm:t>
    </dgm:pt>
    <dgm:pt modelId="{D08CC82A-71D2-465C-99AE-473D30E0F9D0}">
      <dgm:prSet phldrT="[טקסט]"/>
      <dgm:spPr/>
      <dgm:t>
        <a:bodyPr/>
        <a:lstStyle/>
        <a:p>
          <a:pPr rtl="1">
            <a:buNone/>
          </a:pPr>
          <a:r>
            <a:rPr lang="he-IL" dirty="0"/>
            <a:t>          </a:t>
          </a:r>
        </a:p>
      </dgm:t>
    </dgm:pt>
    <dgm:pt modelId="{B8BA3BB3-BE5A-4F8E-80EB-D68D84994AFF}" type="parTrans" cxnId="{65E70056-C3CF-49A0-9C7B-34A52B8390D5}">
      <dgm:prSet/>
      <dgm:spPr/>
      <dgm:t>
        <a:bodyPr/>
        <a:lstStyle/>
        <a:p>
          <a:pPr rtl="1"/>
          <a:endParaRPr lang="he-IL"/>
        </a:p>
      </dgm:t>
    </dgm:pt>
    <dgm:pt modelId="{4DCF894D-948A-4437-AE33-341919882DA3}" type="sibTrans" cxnId="{65E70056-C3CF-49A0-9C7B-34A52B8390D5}">
      <dgm:prSet/>
      <dgm:spPr/>
      <dgm:t>
        <a:bodyPr/>
        <a:lstStyle/>
        <a:p>
          <a:pPr rtl="1"/>
          <a:endParaRPr lang="he-IL"/>
        </a:p>
      </dgm:t>
    </dgm:pt>
    <dgm:pt modelId="{93EFAC4B-D60F-4D1E-8D96-92BBFEE1645B}">
      <dgm:prSet/>
      <dgm:spPr/>
      <dgm:t>
        <a:bodyPr/>
        <a:lstStyle/>
        <a:p>
          <a:pPr rtl="1"/>
          <a:r>
            <a:rPr lang="he-IL" dirty="0"/>
            <a:t>לא לקוחות</a:t>
          </a:r>
        </a:p>
      </dgm:t>
    </dgm:pt>
    <dgm:pt modelId="{6B8EB87D-F7C4-43A2-A27B-60615D4CD1F8}" type="parTrans" cxnId="{403D4239-5F66-43E0-8C1F-BCEE914FD025}">
      <dgm:prSet/>
      <dgm:spPr/>
      <dgm:t>
        <a:bodyPr/>
        <a:lstStyle/>
        <a:p>
          <a:pPr rtl="1"/>
          <a:endParaRPr lang="he-IL"/>
        </a:p>
      </dgm:t>
    </dgm:pt>
    <dgm:pt modelId="{E85A61FE-A231-4E2A-931D-91CE6DE0303D}" type="sibTrans" cxnId="{403D4239-5F66-43E0-8C1F-BCEE914FD025}">
      <dgm:prSet/>
      <dgm:spPr/>
      <dgm:t>
        <a:bodyPr/>
        <a:lstStyle/>
        <a:p>
          <a:pPr rtl="1"/>
          <a:endParaRPr lang="he-IL"/>
        </a:p>
      </dgm:t>
    </dgm:pt>
    <dgm:pt modelId="{057F6EAF-549A-4431-B3A1-92D8EACB2361}">
      <dgm:prSet/>
      <dgm:spPr/>
      <dgm:t>
        <a:bodyPr/>
        <a:lstStyle/>
        <a:p>
          <a:pPr rtl="1"/>
          <a:r>
            <a:rPr lang="he-IL" dirty="0"/>
            <a:t>אנחנו</a:t>
          </a:r>
        </a:p>
      </dgm:t>
    </dgm:pt>
    <dgm:pt modelId="{0C957577-4C22-42A9-B4AC-419C223EA15D}" type="parTrans" cxnId="{C46AF066-87ED-49DC-9B48-7122283D8F7B}">
      <dgm:prSet/>
      <dgm:spPr/>
      <dgm:t>
        <a:bodyPr/>
        <a:lstStyle/>
        <a:p>
          <a:pPr rtl="1"/>
          <a:endParaRPr lang="he-IL"/>
        </a:p>
      </dgm:t>
    </dgm:pt>
    <dgm:pt modelId="{2E438743-D0D6-4DC6-AFDF-AB0A4BC8B5C2}" type="sibTrans" cxnId="{C46AF066-87ED-49DC-9B48-7122283D8F7B}">
      <dgm:prSet/>
      <dgm:spPr/>
      <dgm:t>
        <a:bodyPr/>
        <a:lstStyle/>
        <a:p>
          <a:pPr rtl="1"/>
          <a:endParaRPr lang="he-IL"/>
        </a:p>
      </dgm:t>
    </dgm:pt>
    <dgm:pt modelId="{31F7C690-E6D5-448B-828A-6518588F60BA}">
      <dgm:prSet/>
      <dgm:spPr/>
      <dgm:t>
        <a:bodyPr/>
        <a:lstStyle/>
        <a:p>
          <a:pPr rtl="1"/>
          <a:r>
            <a:rPr lang="he-IL" dirty="0"/>
            <a:t>רישום ומעקב בכל אימון</a:t>
          </a:r>
        </a:p>
      </dgm:t>
    </dgm:pt>
    <dgm:pt modelId="{256129AE-2235-429A-8C72-99003B902414}" type="parTrans" cxnId="{CAC90F92-2017-4655-9F2E-33565840FE3B}">
      <dgm:prSet/>
      <dgm:spPr/>
      <dgm:t>
        <a:bodyPr/>
        <a:lstStyle/>
        <a:p>
          <a:pPr rtl="1"/>
          <a:endParaRPr lang="he-IL"/>
        </a:p>
      </dgm:t>
    </dgm:pt>
    <dgm:pt modelId="{F53939E3-315C-4A2B-AA9A-D3457FCF14CF}" type="sibTrans" cxnId="{CAC90F92-2017-4655-9F2E-33565840FE3B}">
      <dgm:prSet/>
      <dgm:spPr/>
      <dgm:t>
        <a:bodyPr/>
        <a:lstStyle/>
        <a:p>
          <a:pPr rtl="1"/>
          <a:endParaRPr lang="he-IL"/>
        </a:p>
      </dgm:t>
    </dgm:pt>
    <dgm:pt modelId="{F3E2D752-0669-4AD1-BDF7-8F12B939C343}">
      <dgm:prSet/>
      <dgm:spPr/>
      <dgm:t>
        <a:bodyPr/>
        <a:lstStyle/>
        <a:p>
          <a:pPr rtl="1"/>
          <a:r>
            <a:rPr lang="he-IL" dirty="0"/>
            <a:t>הקשבה 30\70</a:t>
          </a:r>
        </a:p>
      </dgm:t>
    </dgm:pt>
    <dgm:pt modelId="{F9AE060B-930D-4D0E-8B58-83EEA785F0D9}" type="parTrans" cxnId="{D424B28B-3DF7-413D-A066-8D5DA29F4BC8}">
      <dgm:prSet/>
      <dgm:spPr/>
      <dgm:t>
        <a:bodyPr/>
        <a:lstStyle/>
        <a:p>
          <a:pPr rtl="1"/>
          <a:endParaRPr lang="he-IL"/>
        </a:p>
      </dgm:t>
    </dgm:pt>
    <dgm:pt modelId="{456C1C0A-57EA-4D5E-98B1-BA1D5803AFFE}" type="sibTrans" cxnId="{D424B28B-3DF7-413D-A066-8D5DA29F4BC8}">
      <dgm:prSet/>
      <dgm:spPr/>
      <dgm:t>
        <a:bodyPr/>
        <a:lstStyle/>
        <a:p>
          <a:pPr rtl="1"/>
          <a:endParaRPr lang="he-IL"/>
        </a:p>
      </dgm:t>
    </dgm:pt>
    <dgm:pt modelId="{A97F5502-857D-4D8B-859B-8BCEAAC068AE}">
      <dgm:prSet/>
      <dgm:spPr/>
      <dgm:t>
        <a:bodyPr/>
        <a:lstStyle/>
        <a:p>
          <a:pPr rtl="1"/>
          <a:r>
            <a:rPr lang="he-IL" dirty="0"/>
            <a:t>נהלי עבודה ברורים</a:t>
          </a:r>
        </a:p>
      </dgm:t>
    </dgm:pt>
    <dgm:pt modelId="{732B825D-5003-48B8-80E4-8FC561040E9D}" type="parTrans" cxnId="{7152EE72-38ED-4F2D-9B45-D0A9E9EEBEEF}">
      <dgm:prSet/>
      <dgm:spPr/>
      <dgm:t>
        <a:bodyPr/>
        <a:lstStyle/>
        <a:p>
          <a:pPr rtl="1"/>
          <a:endParaRPr lang="he-IL"/>
        </a:p>
      </dgm:t>
    </dgm:pt>
    <dgm:pt modelId="{191E8799-40E1-4B1F-B4CD-299A78CE5A47}" type="sibTrans" cxnId="{7152EE72-38ED-4F2D-9B45-D0A9E9EEBEEF}">
      <dgm:prSet/>
      <dgm:spPr/>
      <dgm:t>
        <a:bodyPr/>
        <a:lstStyle/>
        <a:p>
          <a:pPr rtl="1"/>
          <a:endParaRPr lang="he-IL"/>
        </a:p>
      </dgm:t>
    </dgm:pt>
    <dgm:pt modelId="{E8BEDC73-7D05-4157-8F99-00068C8866C9}">
      <dgm:prSet/>
      <dgm:spPr/>
      <dgm:t>
        <a:bodyPr/>
        <a:lstStyle/>
        <a:p>
          <a:pPr rtl="1"/>
          <a:r>
            <a:rPr lang="he-IL" dirty="0"/>
            <a:t>שאלות </a:t>
          </a:r>
          <a:r>
            <a:rPr lang="he-IL" dirty="0" err="1"/>
            <a:t>שאלות</a:t>
          </a:r>
          <a:r>
            <a:rPr lang="he-IL" dirty="0"/>
            <a:t> </a:t>
          </a:r>
          <a:r>
            <a:rPr lang="he-IL" dirty="0" err="1"/>
            <a:t>שאלות</a:t>
          </a:r>
          <a:endParaRPr lang="he-IL" dirty="0"/>
        </a:p>
      </dgm:t>
    </dgm:pt>
    <dgm:pt modelId="{A1720618-A978-4708-B734-3840296D5B8B}" type="parTrans" cxnId="{712F209E-5A04-4B35-9566-303181679A35}">
      <dgm:prSet/>
      <dgm:spPr/>
      <dgm:t>
        <a:bodyPr/>
        <a:lstStyle/>
        <a:p>
          <a:pPr rtl="1"/>
          <a:endParaRPr lang="he-IL"/>
        </a:p>
      </dgm:t>
    </dgm:pt>
    <dgm:pt modelId="{8E78E9CB-4200-4DFA-8653-6AACE8C6C60B}" type="sibTrans" cxnId="{712F209E-5A04-4B35-9566-303181679A35}">
      <dgm:prSet/>
      <dgm:spPr/>
      <dgm:t>
        <a:bodyPr/>
        <a:lstStyle/>
        <a:p>
          <a:pPr rtl="1"/>
          <a:endParaRPr lang="he-IL"/>
        </a:p>
      </dgm:t>
    </dgm:pt>
    <dgm:pt modelId="{4C4C1272-5F0A-4678-93C5-7B3847054550}">
      <dgm:prSet/>
      <dgm:spPr/>
      <dgm:t>
        <a:bodyPr/>
        <a:lstStyle/>
        <a:p>
          <a:pPr rtl="1"/>
          <a:r>
            <a:rPr lang="he-IL" dirty="0"/>
            <a:t>יכולות משלימות</a:t>
          </a:r>
        </a:p>
      </dgm:t>
    </dgm:pt>
    <dgm:pt modelId="{A135A565-FD31-491A-89AE-423F9F544E77}" type="parTrans" cxnId="{86B923F5-8801-49EF-92C6-E6F6B6FD2B27}">
      <dgm:prSet/>
      <dgm:spPr/>
      <dgm:t>
        <a:bodyPr/>
        <a:lstStyle/>
        <a:p>
          <a:pPr rtl="1"/>
          <a:endParaRPr lang="he-IL"/>
        </a:p>
      </dgm:t>
    </dgm:pt>
    <dgm:pt modelId="{9CB6779F-4D03-43F2-A6E5-36BDEBD6B81B}" type="sibTrans" cxnId="{86B923F5-8801-49EF-92C6-E6F6B6FD2B27}">
      <dgm:prSet/>
      <dgm:spPr/>
      <dgm:t>
        <a:bodyPr/>
        <a:lstStyle/>
        <a:p>
          <a:pPr rtl="1"/>
          <a:endParaRPr lang="he-IL"/>
        </a:p>
      </dgm:t>
    </dgm:pt>
    <dgm:pt modelId="{292DE235-F58E-4B9F-B4B3-5D6D85EB6C01}" type="pres">
      <dgm:prSet presAssocID="{CD226CB2-C5A3-435C-AC0D-EB5FF1822EB0}" presName="linear" presStyleCnt="0">
        <dgm:presLayoutVars>
          <dgm:animLvl val="lvl"/>
          <dgm:resizeHandles val="exact"/>
        </dgm:presLayoutVars>
      </dgm:prSet>
      <dgm:spPr/>
    </dgm:pt>
    <dgm:pt modelId="{C70D27CC-1FDD-408D-9A25-32ADC292BE8C}" type="pres">
      <dgm:prSet presAssocID="{A97F5502-857D-4D8B-859B-8BCEAAC068AE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943D5404-A322-442E-B8BE-0FFD16CC9BF2}" type="pres">
      <dgm:prSet presAssocID="{191E8799-40E1-4B1F-B4CD-299A78CE5A47}" presName="spacer" presStyleCnt="0"/>
      <dgm:spPr/>
    </dgm:pt>
    <dgm:pt modelId="{1FFCD4A4-9ECC-4C52-B5F1-3D40A8B6371D}" type="pres">
      <dgm:prSet presAssocID="{E8BEDC73-7D05-4157-8F99-00068C8866C9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23C37364-1A84-4220-BBA9-62E896B001DD}" type="pres">
      <dgm:prSet presAssocID="{8E78E9CB-4200-4DFA-8653-6AACE8C6C60B}" presName="spacer" presStyleCnt="0"/>
      <dgm:spPr/>
    </dgm:pt>
    <dgm:pt modelId="{CEEB62E6-2CDF-49B5-8E2A-6334CAB8E4E4}" type="pres">
      <dgm:prSet presAssocID="{F022C8AA-3922-4DA9-9DD1-49AE0F5F828E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05DFCEED-1D40-4912-93C0-72781EEDE52E}" type="pres">
      <dgm:prSet presAssocID="{F022C8AA-3922-4DA9-9DD1-49AE0F5F828E}" presName="childText" presStyleLbl="revTx" presStyleIdx="0" presStyleCnt="2">
        <dgm:presLayoutVars>
          <dgm:bulletEnabled val="1"/>
        </dgm:presLayoutVars>
      </dgm:prSet>
      <dgm:spPr/>
    </dgm:pt>
    <dgm:pt modelId="{44E9D1E0-B8C2-465C-94F7-B2B16EA2E762}" type="pres">
      <dgm:prSet presAssocID="{F3E2D752-0669-4AD1-BDF7-8F12B939C343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6AE7EFFA-3336-45CC-AA99-742FBABD7916}" type="pres">
      <dgm:prSet presAssocID="{456C1C0A-57EA-4D5E-98B1-BA1D5803AFFE}" presName="spacer" presStyleCnt="0"/>
      <dgm:spPr/>
    </dgm:pt>
    <dgm:pt modelId="{B74774A0-4C87-4F9F-AAA3-32D1EFC2A8B7}" type="pres">
      <dgm:prSet presAssocID="{31F7C690-E6D5-448B-828A-6518588F60BA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BC2BBAF8-D6D6-456B-81C0-AD60DD7EA6F0}" type="pres">
      <dgm:prSet presAssocID="{F53939E3-315C-4A2B-AA9A-D3457FCF14CF}" presName="spacer" presStyleCnt="0"/>
      <dgm:spPr/>
    </dgm:pt>
    <dgm:pt modelId="{1D228FFE-660D-44EF-B31D-3F365A22C3C0}" type="pres">
      <dgm:prSet presAssocID="{451D29D6-6F17-4EFE-B6DC-85D816797575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F6F10508-345C-465E-BDAA-1EE6CF5C7D77}" type="pres">
      <dgm:prSet presAssocID="{451D29D6-6F17-4EFE-B6DC-85D816797575}" presName="childText" presStyleLbl="revTx" presStyleIdx="1" presStyleCnt="2">
        <dgm:presLayoutVars>
          <dgm:bulletEnabled val="1"/>
        </dgm:presLayoutVars>
      </dgm:prSet>
      <dgm:spPr/>
    </dgm:pt>
    <dgm:pt modelId="{CADDAD08-5209-46FE-BCDC-89496418849E}" type="pres">
      <dgm:prSet presAssocID="{4C4C1272-5F0A-4678-93C5-7B3847054550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380EB287-1B5B-4891-A3A2-C497F596C3B6}" type="pres">
      <dgm:prSet presAssocID="{9CB6779F-4D03-43F2-A6E5-36BDEBD6B81B}" presName="spacer" presStyleCnt="0"/>
      <dgm:spPr/>
    </dgm:pt>
    <dgm:pt modelId="{B6812805-E253-4A0F-83DA-6C9B835BBE66}" type="pres">
      <dgm:prSet presAssocID="{057F6EAF-549A-4431-B3A1-92D8EACB2361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F8366570-F7CD-4EE1-8E37-4D077C6A4E32}" type="pres">
      <dgm:prSet presAssocID="{2E438743-D0D6-4DC6-AFDF-AB0A4BC8B5C2}" presName="spacer" presStyleCnt="0"/>
      <dgm:spPr/>
    </dgm:pt>
    <dgm:pt modelId="{BC94A1FB-8640-4310-AD4C-8EC4EF34990E}" type="pres">
      <dgm:prSet presAssocID="{93EFAC4B-D60F-4D1E-8D96-92BBFEE1645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CFA2371A-4439-4A33-B0A3-6583A6A9C6A8}" type="presOf" srcId="{057F6EAF-549A-4431-B3A1-92D8EACB2361}" destId="{B6812805-E253-4A0F-83DA-6C9B835BBE66}" srcOrd="0" destOrd="0" presId="urn:microsoft.com/office/officeart/2005/8/layout/vList2"/>
    <dgm:cxn modelId="{01696735-E2AD-4426-950E-EFE0A76CF98E}" srcId="{CD226CB2-C5A3-435C-AC0D-EB5FF1822EB0}" destId="{451D29D6-6F17-4EFE-B6DC-85D816797575}" srcOrd="5" destOrd="0" parTransId="{ECF65590-0955-48FC-8CCE-D21AAA43CE4B}" sibTransId="{7F98116D-68C1-4692-BFDD-73C7BE47C249}"/>
    <dgm:cxn modelId="{10E50738-66D2-43A4-8574-CBC51D69277F}" type="presOf" srcId="{F3E2D752-0669-4AD1-BDF7-8F12B939C343}" destId="{44E9D1E0-B8C2-465C-94F7-B2B16EA2E762}" srcOrd="0" destOrd="0" presId="urn:microsoft.com/office/officeart/2005/8/layout/vList2"/>
    <dgm:cxn modelId="{403D4239-5F66-43E0-8C1F-BCEE914FD025}" srcId="{CD226CB2-C5A3-435C-AC0D-EB5FF1822EB0}" destId="{93EFAC4B-D60F-4D1E-8D96-92BBFEE1645B}" srcOrd="8" destOrd="0" parTransId="{6B8EB87D-F7C4-43A2-A27B-60615D4CD1F8}" sibTransId="{E85A61FE-A231-4E2A-931D-91CE6DE0303D}"/>
    <dgm:cxn modelId="{ABAFCE62-2FDA-4318-BFD0-6F98602F9F9E}" type="presOf" srcId="{CD226CB2-C5A3-435C-AC0D-EB5FF1822EB0}" destId="{292DE235-F58E-4B9F-B4B3-5D6D85EB6C01}" srcOrd="0" destOrd="0" presId="urn:microsoft.com/office/officeart/2005/8/layout/vList2"/>
    <dgm:cxn modelId="{C46AF066-87ED-49DC-9B48-7122283D8F7B}" srcId="{CD226CB2-C5A3-435C-AC0D-EB5FF1822EB0}" destId="{057F6EAF-549A-4431-B3A1-92D8EACB2361}" srcOrd="7" destOrd="0" parTransId="{0C957577-4C22-42A9-B4AC-419C223EA15D}" sibTransId="{2E438743-D0D6-4DC6-AFDF-AB0A4BC8B5C2}"/>
    <dgm:cxn modelId="{8EABFF47-7CE8-41A6-AFF5-CE785FDBDCBA}" type="presOf" srcId="{D08CC82A-71D2-465C-99AE-473D30E0F9D0}" destId="{F6F10508-345C-465E-BDAA-1EE6CF5C7D77}" srcOrd="0" destOrd="0" presId="urn:microsoft.com/office/officeart/2005/8/layout/vList2"/>
    <dgm:cxn modelId="{7152EE72-38ED-4F2D-9B45-D0A9E9EEBEEF}" srcId="{CD226CB2-C5A3-435C-AC0D-EB5FF1822EB0}" destId="{A97F5502-857D-4D8B-859B-8BCEAAC068AE}" srcOrd="0" destOrd="0" parTransId="{732B825D-5003-48B8-80E4-8FC561040E9D}" sibTransId="{191E8799-40E1-4B1F-B4CD-299A78CE5A47}"/>
    <dgm:cxn modelId="{65E70056-C3CF-49A0-9C7B-34A52B8390D5}" srcId="{451D29D6-6F17-4EFE-B6DC-85D816797575}" destId="{D08CC82A-71D2-465C-99AE-473D30E0F9D0}" srcOrd="0" destOrd="0" parTransId="{B8BA3BB3-BE5A-4F8E-80EB-D68D84994AFF}" sibTransId="{4DCF894D-948A-4437-AE33-341919882DA3}"/>
    <dgm:cxn modelId="{41F0A256-CABA-4E6D-B966-98EC9C54B040}" type="presOf" srcId="{451D29D6-6F17-4EFE-B6DC-85D816797575}" destId="{1D228FFE-660D-44EF-B31D-3F365A22C3C0}" srcOrd="0" destOrd="0" presId="urn:microsoft.com/office/officeart/2005/8/layout/vList2"/>
    <dgm:cxn modelId="{98CFB47A-5C9C-45BF-A211-6843A57AF3A7}" type="presOf" srcId="{31F7C690-E6D5-448B-828A-6518588F60BA}" destId="{B74774A0-4C87-4F9F-AAA3-32D1EFC2A8B7}" srcOrd="0" destOrd="0" presId="urn:microsoft.com/office/officeart/2005/8/layout/vList2"/>
    <dgm:cxn modelId="{DC4AD987-3163-42B0-BAA7-7BD3027A8659}" type="presOf" srcId="{4C4C1272-5F0A-4678-93C5-7B3847054550}" destId="{CADDAD08-5209-46FE-BCDC-89496418849E}" srcOrd="0" destOrd="0" presId="urn:microsoft.com/office/officeart/2005/8/layout/vList2"/>
    <dgm:cxn modelId="{D424B28B-3DF7-413D-A066-8D5DA29F4BC8}" srcId="{CD226CB2-C5A3-435C-AC0D-EB5FF1822EB0}" destId="{F3E2D752-0669-4AD1-BDF7-8F12B939C343}" srcOrd="3" destOrd="0" parTransId="{F9AE060B-930D-4D0E-8B58-83EEA785F0D9}" sibTransId="{456C1C0A-57EA-4D5E-98B1-BA1D5803AFFE}"/>
    <dgm:cxn modelId="{CAC90F92-2017-4655-9F2E-33565840FE3B}" srcId="{CD226CB2-C5A3-435C-AC0D-EB5FF1822EB0}" destId="{31F7C690-E6D5-448B-828A-6518588F60BA}" srcOrd="4" destOrd="0" parTransId="{256129AE-2235-429A-8C72-99003B902414}" sibTransId="{F53939E3-315C-4A2B-AA9A-D3457FCF14CF}"/>
    <dgm:cxn modelId="{712F209E-5A04-4B35-9566-303181679A35}" srcId="{CD226CB2-C5A3-435C-AC0D-EB5FF1822EB0}" destId="{E8BEDC73-7D05-4157-8F99-00068C8866C9}" srcOrd="1" destOrd="0" parTransId="{A1720618-A978-4708-B734-3840296D5B8B}" sibTransId="{8E78E9CB-4200-4DFA-8653-6AACE8C6C60B}"/>
    <dgm:cxn modelId="{BDA0E5BE-000D-4298-87FA-876E739C0693}" srcId="{CD226CB2-C5A3-435C-AC0D-EB5FF1822EB0}" destId="{F022C8AA-3922-4DA9-9DD1-49AE0F5F828E}" srcOrd="2" destOrd="0" parTransId="{A03BDBC2-D03D-4E28-BD98-C6009E9BEC69}" sibTransId="{845D1394-7BE7-4538-B17F-2C7C0CA2DA31}"/>
    <dgm:cxn modelId="{543B3EC0-3EBF-4860-B2ED-E4838EBE093C}" type="presOf" srcId="{A97F5502-857D-4D8B-859B-8BCEAAC068AE}" destId="{C70D27CC-1FDD-408D-9A25-32ADC292BE8C}" srcOrd="0" destOrd="0" presId="urn:microsoft.com/office/officeart/2005/8/layout/vList2"/>
    <dgm:cxn modelId="{A1C042C9-66FD-42BC-A829-D1EB72220265}" srcId="{F022C8AA-3922-4DA9-9DD1-49AE0F5F828E}" destId="{B5FE4BA1-2CD7-4BF1-BC42-687E9B0B9640}" srcOrd="0" destOrd="0" parTransId="{5198A076-6FD6-49AD-B987-BE10933257B9}" sibTransId="{54D72020-3CF8-427C-9FED-00C62D6E2B0B}"/>
    <dgm:cxn modelId="{5A79F3CD-95A8-4FA7-A605-005B8D723734}" type="presOf" srcId="{93EFAC4B-D60F-4D1E-8D96-92BBFEE1645B}" destId="{BC94A1FB-8640-4310-AD4C-8EC4EF34990E}" srcOrd="0" destOrd="0" presId="urn:microsoft.com/office/officeart/2005/8/layout/vList2"/>
    <dgm:cxn modelId="{0E35FDCD-A057-4FA7-9DFB-691617389FE5}" type="presOf" srcId="{F022C8AA-3922-4DA9-9DD1-49AE0F5F828E}" destId="{CEEB62E6-2CDF-49B5-8E2A-6334CAB8E4E4}" srcOrd="0" destOrd="0" presId="urn:microsoft.com/office/officeart/2005/8/layout/vList2"/>
    <dgm:cxn modelId="{5C7C01EF-6B62-43B1-A47E-8C0FBCFEB89A}" type="presOf" srcId="{E8BEDC73-7D05-4157-8F99-00068C8866C9}" destId="{1FFCD4A4-9ECC-4C52-B5F1-3D40A8B6371D}" srcOrd="0" destOrd="0" presId="urn:microsoft.com/office/officeart/2005/8/layout/vList2"/>
    <dgm:cxn modelId="{86B923F5-8801-49EF-92C6-E6F6B6FD2B27}" srcId="{CD226CB2-C5A3-435C-AC0D-EB5FF1822EB0}" destId="{4C4C1272-5F0A-4678-93C5-7B3847054550}" srcOrd="6" destOrd="0" parTransId="{A135A565-FD31-491A-89AE-423F9F544E77}" sibTransId="{9CB6779F-4D03-43F2-A6E5-36BDEBD6B81B}"/>
    <dgm:cxn modelId="{993F12FE-C5C5-4AF8-B192-A7E27210162C}" type="presOf" srcId="{B5FE4BA1-2CD7-4BF1-BC42-687E9B0B9640}" destId="{05DFCEED-1D40-4912-93C0-72781EEDE52E}" srcOrd="0" destOrd="0" presId="urn:microsoft.com/office/officeart/2005/8/layout/vList2"/>
    <dgm:cxn modelId="{096346C8-9508-4023-B810-717A94C3025E}" type="presParOf" srcId="{292DE235-F58E-4B9F-B4B3-5D6D85EB6C01}" destId="{C70D27CC-1FDD-408D-9A25-32ADC292BE8C}" srcOrd="0" destOrd="0" presId="urn:microsoft.com/office/officeart/2005/8/layout/vList2"/>
    <dgm:cxn modelId="{AE6BC75F-55F4-4DC4-946B-EAB8C3B7C0EF}" type="presParOf" srcId="{292DE235-F58E-4B9F-B4B3-5D6D85EB6C01}" destId="{943D5404-A322-442E-B8BE-0FFD16CC9BF2}" srcOrd="1" destOrd="0" presId="urn:microsoft.com/office/officeart/2005/8/layout/vList2"/>
    <dgm:cxn modelId="{604B1BEB-C148-4202-BA2A-0EBAE0C6CFA3}" type="presParOf" srcId="{292DE235-F58E-4B9F-B4B3-5D6D85EB6C01}" destId="{1FFCD4A4-9ECC-4C52-B5F1-3D40A8B6371D}" srcOrd="2" destOrd="0" presId="urn:microsoft.com/office/officeart/2005/8/layout/vList2"/>
    <dgm:cxn modelId="{FA95B875-F056-46A2-9D3A-533DC0E8630D}" type="presParOf" srcId="{292DE235-F58E-4B9F-B4B3-5D6D85EB6C01}" destId="{23C37364-1A84-4220-BBA9-62E896B001DD}" srcOrd="3" destOrd="0" presId="urn:microsoft.com/office/officeart/2005/8/layout/vList2"/>
    <dgm:cxn modelId="{0BF2F743-B7A6-4455-A73E-D1B68D04821D}" type="presParOf" srcId="{292DE235-F58E-4B9F-B4B3-5D6D85EB6C01}" destId="{CEEB62E6-2CDF-49B5-8E2A-6334CAB8E4E4}" srcOrd="4" destOrd="0" presId="urn:microsoft.com/office/officeart/2005/8/layout/vList2"/>
    <dgm:cxn modelId="{204B74DF-2D48-4A81-91AD-E7BCDC4FCFDB}" type="presParOf" srcId="{292DE235-F58E-4B9F-B4B3-5D6D85EB6C01}" destId="{05DFCEED-1D40-4912-93C0-72781EEDE52E}" srcOrd="5" destOrd="0" presId="urn:microsoft.com/office/officeart/2005/8/layout/vList2"/>
    <dgm:cxn modelId="{89CC8EEF-613E-4F9E-82BF-161AF1F29E79}" type="presParOf" srcId="{292DE235-F58E-4B9F-B4B3-5D6D85EB6C01}" destId="{44E9D1E0-B8C2-465C-94F7-B2B16EA2E762}" srcOrd="6" destOrd="0" presId="urn:microsoft.com/office/officeart/2005/8/layout/vList2"/>
    <dgm:cxn modelId="{7E2A0422-CD7C-4549-8EA3-B1ECC681AAC8}" type="presParOf" srcId="{292DE235-F58E-4B9F-B4B3-5D6D85EB6C01}" destId="{6AE7EFFA-3336-45CC-AA99-742FBABD7916}" srcOrd="7" destOrd="0" presId="urn:microsoft.com/office/officeart/2005/8/layout/vList2"/>
    <dgm:cxn modelId="{ECAE4865-DA64-406D-BBCD-C99B47A55EBA}" type="presParOf" srcId="{292DE235-F58E-4B9F-B4B3-5D6D85EB6C01}" destId="{B74774A0-4C87-4F9F-AAA3-32D1EFC2A8B7}" srcOrd="8" destOrd="0" presId="urn:microsoft.com/office/officeart/2005/8/layout/vList2"/>
    <dgm:cxn modelId="{0F76E4B0-728C-422B-9769-C613E241B2AB}" type="presParOf" srcId="{292DE235-F58E-4B9F-B4B3-5D6D85EB6C01}" destId="{BC2BBAF8-D6D6-456B-81C0-AD60DD7EA6F0}" srcOrd="9" destOrd="0" presId="urn:microsoft.com/office/officeart/2005/8/layout/vList2"/>
    <dgm:cxn modelId="{CCB0B49F-5A4C-4808-9B6A-D94FEEC830C2}" type="presParOf" srcId="{292DE235-F58E-4B9F-B4B3-5D6D85EB6C01}" destId="{1D228FFE-660D-44EF-B31D-3F365A22C3C0}" srcOrd="10" destOrd="0" presId="urn:microsoft.com/office/officeart/2005/8/layout/vList2"/>
    <dgm:cxn modelId="{D4BAAF08-415A-4EAF-9A2F-8AB301E21C70}" type="presParOf" srcId="{292DE235-F58E-4B9F-B4B3-5D6D85EB6C01}" destId="{F6F10508-345C-465E-BDAA-1EE6CF5C7D77}" srcOrd="11" destOrd="0" presId="urn:microsoft.com/office/officeart/2005/8/layout/vList2"/>
    <dgm:cxn modelId="{2C6DD818-A88E-4B7C-8E7E-C2FBE58E1A16}" type="presParOf" srcId="{292DE235-F58E-4B9F-B4B3-5D6D85EB6C01}" destId="{CADDAD08-5209-46FE-BCDC-89496418849E}" srcOrd="12" destOrd="0" presId="urn:microsoft.com/office/officeart/2005/8/layout/vList2"/>
    <dgm:cxn modelId="{7712815D-9768-4EDD-AA75-E3DCD1DE6C45}" type="presParOf" srcId="{292DE235-F58E-4B9F-B4B3-5D6D85EB6C01}" destId="{380EB287-1B5B-4891-A3A2-C497F596C3B6}" srcOrd="13" destOrd="0" presId="urn:microsoft.com/office/officeart/2005/8/layout/vList2"/>
    <dgm:cxn modelId="{A9BA34A7-49A0-47A9-885A-2535A91195E8}" type="presParOf" srcId="{292DE235-F58E-4B9F-B4B3-5D6D85EB6C01}" destId="{B6812805-E253-4A0F-83DA-6C9B835BBE66}" srcOrd="14" destOrd="0" presId="urn:microsoft.com/office/officeart/2005/8/layout/vList2"/>
    <dgm:cxn modelId="{FD1A227E-92D5-4674-AF31-F49C0A2DA6C6}" type="presParOf" srcId="{292DE235-F58E-4B9F-B4B3-5D6D85EB6C01}" destId="{F8366570-F7CD-4EE1-8E37-4D077C6A4E32}" srcOrd="15" destOrd="0" presId="urn:microsoft.com/office/officeart/2005/8/layout/vList2"/>
    <dgm:cxn modelId="{E43E4CC9-35B0-409F-AE56-5C5CEE0316D8}" type="presParOf" srcId="{292DE235-F58E-4B9F-B4B3-5D6D85EB6C01}" destId="{BC94A1FB-8640-4310-AD4C-8EC4EF34990E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18AB9D-B372-449F-B10C-CF110F3532FA}" type="doc">
      <dgm:prSet loTypeId="urn:microsoft.com/office/officeart/2005/8/layout/vList2" loCatId="list" qsTypeId="urn:microsoft.com/office/officeart/2005/8/quickstyle/3d7" qsCatId="3D" csTypeId="urn:microsoft.com/office/officeart/2005/8/colors/accent1_2" csCatId="accent1"/>
      <dgm:spPr/>
      <dgm:t>
        <a:bodyPr/>
        <a:lstStyle/>
        <a:p>
          <a:pPr rtl="1"/>
          <a:endParaRPr lang="he-IL"/>
        </a:p>
      </dgm:t>
    </dgm:pt>
    <dgm:pt modelId="{D6B3460C-4981-4577-859A-4F3832FA62E0}">
      <dgm:prSet/>
      <dgm:spPr/>
      <dgm:t>
        <a:bodyPr/>
        <a:lstStyle/>
        <a:p>
          <a:pPr rtl="1"/>
          <a:r>
            <a:rPr lang="he-IL"/>
            <a:t>הצבת יעדים עסקיים הם החלק הראשון בתכנית שנוגע לצד העסקי.</a:t>
          </a:r>
        </a:p>
      </dgm:t>
    </dgm:pt>
    <dgm:pt modelId="{F936CAE1-DA05-420D-AD70-66C6B93C0FDC}" type="parTrans" cxnId="{44185C8A-0C4B-4F75-9266-ECFFF53825FE}">
      <dgm:prSet/>
      <dgm:spPr/>
      <dgm:t>
        <a:bodyPr/>
        <a:lstStyle/>
        <a:p>
          <a:pPr rtl="1"/>
          <a:endParaRPr lang="he-IL"/>
        </a:p>
      </dgm:t>
    </dgm:pt>
    <dgm:pt modelId="{FA882DED-CD99-4DCC-8775-26E575B25CEC}" type="sibTrans" cxnId="{44185C8A-0C4B-4F75-9266-ECFFF53825FE}">
      <dgm:prSet/>
      <dgm:spPr/>
      <dgm:t>
        <a:bodyPr/>
        <a:lstStyle/>
        <a:p>
          <a:pPr rtl="1"/>
          <a:endParaRPr lang="he-IL"/>
        </a:p>
      </dgm:t>
    </dgm:pt>
    <dgm:pt modelId="{D6BC1A0A-D28A-428A-80B8-95636E9D88EA}">
      <dgm:prSet/>
      <dgm:spPr/>
      <dgm:t>
        <a:bodyPr/>
        <a:lstStyle/>
        <a:p>
          <a:pPr rtl="1"/>
          <a:r>
            <a:rPr lang="he-IL"/>
            <a:t>בשלב הזה נרצה להציב מטרות לפרק זמן של שנתיים שלוש קדימה.</a:t>
          </a:r>
        </a:p>
      </dgm:t>
    </dgm:pt>
    <dgm:pt modelId="{61CB36A9-ED58-49F3-863B-032FE38D3BF6}" type="parTrans" cxnId="{A81A1C9C-41F1-493C-92FB-815905857DBC}">
      <dgm:prSet/>
      <dgm:spPr/>
      <dgm:t>
        <a:bodyPr/>
        <a:lstStyle/>
        <a:p>
          <a:pPr rtl="1"/>
          <a:endParaRPr lang="he-IL"/>
        </a:p>
      </dgm:t>
    </dgm:pt>
    <dgm:pt modelId="{7F2B8258-F45A-4141-9B7C-CEC10353BB98}" type="sibTrans" cxnId="{A81A1C9C-41F1-493C-92FB-815905857DBC}">
      <dgm:prSet/>
      <dgm:spPr/>
      <dgm:t>
        <a:bodyPr/>
        <a:lstStyle/>
        <a:p>
          <a:pPr rtl="1"/>
          <a:endParaRPr lang="he-IL"/>
        </a:p>
      </dgm:t>
    </dgm:pt>
    <dgm:pt modelId="{13F304DD-70C3-4A18-A6C7-D10C94BADCD3}">
      <dgm:prSet/>
      <dgm:spPr/>
      <dgm:t>
        <a:bodyPr/>
        <a:lstStyle/>
        <a:p>
          <a:pPr rtl="1"/>
          <a:r>
            <a:rPr lang="he-IL"/>
            <a:t>המטרות ירשמו בצורה הבאה: כמות מתאמנים וסוג השירות, שעות עבודה בשבוע, והכנסה חודשית.</a:t>
          </a:r>
        </a:p>
      </dgm:t>
    </dgm:pt>
    <dgm:pt modelId="{2C7CF3CE-A8B8-46DA-B4E3-B8EE832A3AE6}" type="parTrans" cxnId="{85836F67-5820-4A70-AA2C-DD384209C4F0}">
      <dgm:prSet/>
      <dgm:spPr/>
      <dgm:t>
        <a:bodyPr/>
        <a:lstStyle/>
        <a:p>
          <a:pPr rtl="1"/>
          <a:endParaRPr lang="he-IL"/>
        </a:p>
      </dgm:t>
    </dgm:pt>
    <dgm:pt modelId="{8437B58C-D7D0-46BD-8AFE-8764B184BC3B}" type="sibTrans" cxnId="{85836F67-5820-4A70-AA2C-DD384209C4F0}">
      <dgm:prSet/>
      <dgm:spPr/>
      <dgm:t>
        <a:bodyPr/>
        <a:lstStyle/>
        <a:p>
          <a:pPr rtl="1"/>
          <a:endParaRPr lang="he-IL"/>
        </a:p>
      </dgm:t>
    </dgm:pt>
    <dgm:pt modelId="{10AFD2F0-8260-4A6D-A628-37A52EA960B2}">
      <dgm:prSet/>
      <dgm:spPr/>
      <dgm:t>
        <a:bodyPr/>
        <a:lstStyle/>
        <a:p>
          <a:pPr rtl="1"/>
          <a:r>
            <a:rPr lang="he-IL"/>
            <a:t>(עוזר לדמיין איך נראה יום או שבוע רצוי שלכם)</a:t>
          </a:r>
        </a:p>
      </dgm:t>
    </dgm:pt>
    <dgm:pt modelId="{768B41AB-5035-4001-89F4-FC6D1B66C803}" type="parTrans" cxnId="{EB9AE48A-18B6-41AF-9FC7-0B6D92D4704A}">
      <dgm:prSet/>
      <dgm:spPr/>
      <dgm:t>
        <a:bodyPr/>
        <a:lstStyle/>
        <a:p>
          <a:pPr rtl="1"/>
          <a:endParaRPr lang="he-IL"/>
        </a:p>
      </dgm:t>
    </dgm:pt>
    <dgm:pt modelId="{4A8A85F7-907A-4DDD-BBAE-2E944A70024E}" type="sibTrans" cxnId="{EB9AE48A-18B6-41AF-9FC7-0B6D92D4704A}">
      <dgm:prSet/>
      <dgm:spPr/>
      <dgm:t>
        <a:bodyPr/>
        <a:lstStyle/>
        <a:p>
          <a:pPr rtl="1"/>
          <a:endParaRPr lang="he-IL"/>
        </a:p>
      </dgm:t>
    </dgm:pt>
    <dgm:pt modelId="{616656A9-5F49-45DA-82A1-4FB606324357}">
      <dgm:prSet/>
      <dgm:spPr/>
      <dgm:t>
        <a:bodyPr/>
        <a:lstStyle/>
        <a:p>
          <a:pPr rtl="1"/>
          <a:r>
            <a:rPr lang="he-IL"/>
            <a:t>מהשלב הזה, יהיה אפשר להבין כמה אמור לעלות בעתיד השירות שלכם.</a:t>
          </a:r>
        </a:p>
      </dgm:t>
    </dgm:pt>
    <dgm:pt modelId="{3122E57E-3BA3-452C-BF5C-C976331F3F95}" type="parTrans" cxnId="{4172029C-4A04-46BE-85B6-3DD8BC591F60}">
      <dgm:prSet/>
      <dgm:spPr/>
      <dgm:t>
        <a:bodyPr/>
        <a:lstStyle/>
        <a:p>
          <a:pPr rtl="1"/>
          <a:endParaRPr lang="he-IL"/>
        </a:p>
      </dgm:t>
    </dgm:pt>
    <dgm:pt modelId="{D94C14BD-3657-44CE-AED7-725AA9004069}" type="sibTrans" cxnId="{4172029C-4A04-46BE-85B6-3DD8BC591F60}">
      <dgm:prSet/>
      <dgm:spPr/>
      <dgm:t>
        <a:bodyPr/>
        <a:lstStyle/>
        <a:p>
          <a:pPr rtl="1"/>
          <a:endParaRPr lang="he-IL"/>
        </a:p>
      </dgm:t>
    </dgm:pt>
    <dgm:pt modelId="{E2FBD96E-6A23-4784-8F4B-9D08B7F2BBF8}">
      <dgm:prSet/>
      <dgm:spPr/>
      <dgm:t>
        <a:bodyPr/>
        <a:lstStyle/>
        <a:p>
          <a:pPr rtl="1"/>
          <a:r>
            <a:rPr lang="he-IL"/>
            <a:t>בשלב הזה, עדיף לשים מטרות גבוהות מדי מאשר נמוכות מדי.</a:t>
          </a:r>
        </a:p>
      </dgm:t>
    </dgm:pt>
    <dgm:pt modelId="{F9C41EA4-4418-43A7-8469-2A054F619658}" type="parTrans" cxnId="{A2D7C73E-96C8-4BF8-B1B1-D448D1A2A7D2}">
      <dgm:prSet/>
      <dgm:spPr/>
      <dgm:t>
        <a:bodyPr/>
        <a:lstStyle/>
        <a:p>
          <a:pPr rtl="1"/>
          <a:endParaRPr lang="he-IL"/>
        </a:p>
      </dgm:t>
    </dgm:pt>
    <dgm:pt modelId="{672F6C32-4E37-44F0-8A92-338362DBA29E}" type="sibTrans" cxnId="{A2D7C73E-96C8-4BF8-B1B1-D448D1A2A7D2}">
      <dgm:prSet/>
      <dgm:spPr/>
      <dgm:t>
        <a:bodyPr/>
        <a:lstStyle/>
        <a:p>
          <a:pPr rtl="1"/>
          <a:endParaRPr lang="he-IL"/>
        </a:p>
      </dgm:t>
    </dgm:pt>
    <dgm:pt modelId="{CA1A2900-DB67-4082-BA02-0D2836B3CFDC}" type="pres">
      <dgm:prSet presAssocID="{A718AB9D-B372-449F-B10C-CF110F3532FA}" presName="linear" presStyleCnt="0">
        <dgm:presLayoutVars>
          <dgm:animLvl val="lvl"/>
          <dgm:resizeHandles val="exact"/>
        </dgm:presLayoutVars>
      </dgm:prSet>
      <dgm:spPr/>
    </dgm:pt>
    <dgm:pt modelId="{7C59C99A-3B25-47B6-99A0-47780A0E8142}" type="pres">
      <dgm:prSet presAssocID="{D6B3460C-4981-4577-859A-4F3832FA62E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3FD6A577-A60E-44D8-932C-5A67555B0F9A}" type="pres">
      <dgm:prSet presAssocID="{FA882DED-CD99-4DCC-8775-26E575B25CEC}" presName="spacer" presStyleCnt="0"/>
      <dgm:spPr/>
    </dgm:pt>
    <dgm:pt modelId="{2845F97E-573B-491F-A19E-C01BE091F289}" type="pres">
      <dgm:prSet presAssocID="{D6BC1A0A-D28A-428A-80B8-95636E9D88E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1CB83B8-98BC-4DC3-AEF9-1F43CCA9393C}" type="pres">
      <dgm:prSet presAssocID="{7F2B8258-F45A-4141-9B7C-CEC10353BB98}" presName="spacer" presStyleCnt="0"/>
      <dgm:spPr/>
    </dgm:pt>
    <dgm:pt modelId="{A143358A-AE9B-430F-AFAB-128B7714FF3B}" type="pres">
      <dgm:prSet presAssocID="{13F304DD-70C3-4A18-A6C7-D10C94BADCD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50538D7-F6BA-4E73-B067-9F979FB4118B}" type="pres">
      <dgm:prSet presAssocID="{8437B58C-D7D0-46BD-8AFE-8764B184BC3B}" presName="spacer" presStyleCnt="0"/>
      <dgm:spPr/>
    </dgm:pt>
    <dgm:pt modelId="{7878AF77-1131-472F-8E41-C0DB5B489DF1}" type="pres">
      <dgm:prSet presAssocID="{10AFD2F0-8260-4A6D-A628-37A52EA960B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D3CA9E2-53C4-4537-8CBF-922B06E08412}" type="pres">
      <dgm:prSet presAssocID="{4A8A85F7-907A-4DDD-BBAE-2E944A70024E}" presName="spacer" presStyleCnt="0"/>
      <dgm:spPr/>
    </dgm:pt>
    <dgm:pt modelId="{064F4CF5-AACE-4407-8DBD-6BEEBAC1B742}" type="pres">
      <dgm:prSet presAssocID="{616656A9-5F49-45DA-82A1-4FB60632435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20FE0E0-826D-4A81-83B3-07329E2644EC}" type="pres">
      <dgm:prSet presAssocID="{D94C14BD-3657-44CE-AED7-725AA9004069}" presName="spacer" presStyleCnt="0"/>
      <dgm:spPr/>
    </dgm:pt>
    <dgm:pt modelId="{3E0882E7-C50F-469F-9F94-EEFEEDCCCBE9}" type="pres">
      <dgm:prSet presAssocID="{E2FBD96E-6A23-4784-8F4B-9D08B7F2BBF8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A2D7C73E-96C8-4BF8-B1B1-D448D1A2A7D2}" srcId="{A718AB9D-B372-449F-B10C-CF110F3532FA}" destId="{E2FBD96E-6A23-4784-8F4B-9D08B7F2BBF8}" srcOrd="5" destOrd="0" parTransId="{F9C41EA4-4418-43A7-8469-2A054F619658}" sibTransId="{672F6C32-4E37-44F0-8A92-338362DBA29E}"/>
    <dgm:cxn modelId="{85836F67-5820-4A70-AA2C-DD384209C4F0}" srcId="{A718AB9D-B372-449F-B10C-CF110F3532FA}" destId="{13F304DD-70C3-4A18-A6C7-D10C94BADCD3}" srcOrd="2" destOrd="0" parTransId="{2C7CF3CE-A8B8-46DA-B4E3-B8EE832A3AE6}" sibTransId="{8437B58C-D7D0-46BD-8AFE-8764B184BC3B}"/>
    <dgm:cxn modelId="{1C662473-8652-4929-A6D1-537E6A5E7F45}" type="presOf" srcId="{13F304DD-70C3-4A18-A6C7-D10C94BADCD3}" destId="{A143358A-AE9B-430F-AFAB-128B7714FF3B}" srcOrd="0" destOrd="0" presId="urn:microsoft.com/office/officeart/2005/8/layout/vList2"/>
    <dgm:cxn modelId="{F3EA467A-9F6B-4B7C-B55C-3286D8DF8825}" type="presOf" srcId="{E2FBD96E-6A23-4784-8F4B-9D08B7F2BBF8}" destId="{3E0882E7-C50F-469F-9F94-EEFEEDCCCBE9}" srcOrd="0" destOrd="0" presId="urn:microsoft.com/office/officeart/2005/8/layout/vList2"/>
    <dgm:cxn modelId="{EAE7B581-F43A-4C4E-8725-9DFCEF539174}" type="presOf" srcId="{616656A9-5F49-45DA-82A1-4FB606324357}" destId="{064F4CF5-AACE-4407-8DBD-6BEEBAC1B742}" srcOrd="0" destOrd="0" presId="urn:microsoft.com/office/officeart/2005/8/layout/vList2"/>
    <dgm:cxn modelId="{F8ABF883-4AD1-488E-9BA0-45454EEFD90E}" type="presOf" srcId="{D6B3460C-4981-4577-859A-4F3832FA62E0}" destId="{7C59C99A-3B25-47B6-99A0-47780A0E8142}" srcOrd="0" destOrd="0" presId="urn:microsoft.com/office/officeart/2005/8/layout/vList2"/>
    <dgm:cxn modelId="{44185C8A-0C4B-4F75-9266-ECFFF53825FE}" srcId="{A718AB9D-B372-449F-B10C-CF110F3532FA}" destId="{D6B3460C-4981-4577-859A-4F3832FA62E0}" srcOrd="0" destOrd="0" parTransId="{F936CAE1-DA05-420D-AD70-66C6B93C0FDC}" sibTransId="{FA882DED-CD99-4DCC-8775-26E575B25CEC}"/>
    <dgm:cxn modelId="{EB9AE48A-18B6-41AF-9FC7-0B6D92D4704A}" srcId="{A718AB9D-B372-449F-B10C-CF110F3532FA}" destId="{10AFD2F0-8260-4A6D-A628-37A52EA960B2}" srcOrd="3" destOrd="0" parTransId="{768B41AB-5035-4001-89F4-FC6D1B66C803}" sibTransId="{4A8A85F7-907A-4DDD-BBAE-2E944A70024E}"/>
    <dgm:cxn modelId="{4172029C-4A04-46BE-85B6-3DD8BC591F60}" srcId="{A718AB9D-B372-449F-B10C-CF110F3532FA}" destId="{616656A9-5F49-45DA-82A1-4FB606324357}" srcOrd="4" destOrd="0" parTransId="{3122E57E-3BA3-452C-BF5C-C976331F3F95}" sibTransId="{D94C14BD-3657-44CE-AED7-725AA9004069}"/>
    <dgm:cxn modelId="{A81A1C9C-41F1-493C-92FB-815905857DBC}" srcId="{A718AB9D-B372-449F-B10C-CF110F3532FA}" destId="{D6BC1A0A-D28A-428A-80B8-95636E9D88EA}" srcOrd="1" destOrd="0" parTransId="{61CB36A9-ED58-49F3-863B-032FE38D3BF6}" sibTransId="{7F2B8258-F45A-4141-9B7C-CEC10353BB98}"/>
    <dgm:cxn modelId="{7D82AB9D-FCAE-485B-A179-59FFBD8875D3}" type="presOf" srcId="{10AFD2F0-8260-4A6D-A628-37A52EA960B2}" destId="{7878AF77-1131-472F-8E41-C0DB5B489DF1}" srcOrd="0" destOrd="0" presId="urn:microsoft.com/office/officeart/2005/8/layout/vList2"/>
    <dgm:cxn modelId="{8F40689E-D658-4486-9CD9-4BB5CCD50F22}" type="presOf" srcId="{A718AB9D-B372-449F-B10C-CF110F3532FA}" destId="{CA1A2900-DB67-4082-BA02-0D2836B3CFDC}" srcOrd="0" destOrd="0" presId="urn:microsoft.com/office/officeart/2005/8/layout/vList2"/>
    <dgm:cxn modelId="{5CAC5CF3-1EB8-43C6-B802-3F06DFD3FAA1}" type="presOf" srcId="{D6BC1A0A-D28A-428A-80B8-95636E9D88EA}" destId="{2845F97E-573B-491F-A19E-C01BE091F289}" srcOrd="0" destOrd="0" presId="urn:microsoft.com/office/officeart/2005/8/layout/vList2"/>
    <dgm:cxn modelId="{C0678439-7D99-4052-AB84-F4D12381EDA3}" type="presParOf" srcId="{CA1A2900-DB67-4082-BA02-0D2836B3CFDC}" destId="{7C59C99A-3B25-47B6-99A0-47780A0E8142}" srcOrd="0" destOrd="0" presId="urn:microsoft.com/office/officeart/2005/8/layout/vList2"/>
    <dgm:cxn modelId="{149E4FE7-010D-44C7-A02A-C384023F51D3}" type="presParOf" srcId="{CA1A2900-DB67-4082-BA02-0D2836B3CFDC}" destId="{3FD6A577-A60E-44D8-932C-5A67555B0F9A}" srcOrd="1" destOrd="0" presId="urn:microsoft.com/office/officeart/2005/8/layout/vList2"/>
    <dgm:cxn modelId="{CBE4F545-360D-4FEC-BB57-C089E59DE162}" type="presParOf" srcId="{CA1A2900-DB67-4082-BA02-0D2836B3CFDC}" destId="{2845F97E-573B-491F-A19E-C01BE091F289}" srcOrd="2" destOrd="0" presId="urn:microsoft.com/office/officeart/2005/8/layout/vList2"/>
    <dgm:cxn modelId="{706CF552-7836-4BBF-8B0E-E77EF17F8A69}" type="presParOf" srcId="{CA1A2900-DB67-4082-BA02-0D2836B3CFDC}" destId="{01CB83B8-98BC-4DC3-AEF9-1F43CCA9393C}" srcOrd="3" destOrd="0" presId="urn:microsoft.com/office/officeart/2005/8/layout/vList2"/>
    <dgm:cxn modelId="{F0ED74CC-578F-475A-B470-EB4DD75B4300}" type="presParOf" srcId="{CA1A2900-DB67-4082-BA02-0D2836B3CFDC}" destId="{A143358A-AE9B-430F-AFAB-128B7714FF3B}" srcOrd="4" destOrd="0" presId="urn:microsoft.com/office/officeart/2005/8/layout/vList2"/>
    <dgm:cxn modelId="{01724C28-4BD2-48FC-8A4D-CC4015DFD96F}" type="presParOf" srcId="{CA1A2900-DB67-4082-BA02-0D2836B3CFDC}" destId="{E50538D7-F6BA-4E73-B067-9F979FB4118B}" srcOrd="5" destOrd="0" presId="urn:microsoft.com/office/officeart/2005/8/layout/vList2"/>
    <dgm:cxn modelId="{EBE8B24D-75EC-4180-B9EA-3E854B482899}" type="presParOf" srcId="{CA1A2900-DB67-4082-BA02-0D2836B3CFDC}" destId="{7878AF77-1131-472F-8E41-C0DB5B489DF1}" srcOrd="6" destOrd="0" presId="urn:microsoft.com/office/officeart/2005/8/layout/vList2"/>
    <dgm:cxn modelId="{7BCAE094-2719-4817-92C9-5FA81D5861EC}" type="presParOf" srcId="{CA1A2900-DB67-4082-BA02-0D2836B3CFDC}" destId="{8D3CA9E2-53C4-4537-8CBF-922B06E08412}" srcOrd="7" destOrd="0" presId="urn:microsoft.com/office/officeart/2005/8/layout/vList2"/>
    <dgm:cxn modelId="{A37DC1D7-6E54-428B-895D-124A75632FE9}" type="presParOf" srcId="{CA1A2900-DB67-4082-BA02-0D2836B3CFDC}" destId="{064F4CF5-AACE-4407-8DBD-6BEEBAC1B742}" srcOrd="8" destOrd="0" presId="urn:microsoft.com/office/officeart/2005/8/layout/vList2"/>
    <dgm:cxn modelId="{B895BABD-4409-4683-A1D8-78F90C01B3F6}" type="presParOf" srcId="{CA1A2900-DB67-4082-BA02-0D2836B3CFDC}" destId="{C20FE0E0-826D-4A81-83B3-07329E2644EC}" srcOrd="9" destOrd="0" presId="urn:microsoft.com/office/officeart/2005/8/layout/vList2"/>
    <dgm:cxn modelId="{3F261DE9-4B4F-4C48-A0B7-91DC09081EB3}" type="presParOf" srcId="{CA1A2900-DB67-4082-BA02-0D2836B3CFDC}" destId="{3E0882E7-C50F-469F-9F94-EEFEEDCCCBE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0FA1B-74BD-44C4-986A-7BA3B5CADA57}">
      <dsp:nvSpPr>
        <dsp:cNvPr id="0" name=""/>
        <dsp:cNvSpPr/>
      </dsp:nvSpPr>
      <dsp:spPr>
        <a:xfrm>
          <a:off x="2946" y="360880"/>
          <a:ext cx="2337792" cy="1402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/>
            <a:t>מה אפשרי בתחום שלנו אם מבצעים את הצעדים הנכונים?</a:t>
          </a:r>
          <a:endParaRPr lang="en-US" sz="1900" kern="1200"/>
        </a:p>
      </dsp:txBody>
      <dsp:txXfrm>
        <a:off x="2946" y="360880"/>
        <a:ext cx="2337792" cy="1402675"/>
      </dsp:txXfrm>
    </dsp:sp>
    <dsp:sp modelId="{B5BE5779-702C-4217-9D2D-A1C1FB774A4E}">
      <dsp:nvSpPr>
        <dsp:cNvPr id="0" name=""/>
        <dsp:cNvSpPr/>
      </dsp:nvSpPr>
      <dsp:spPr>
        <a:xfrm>
          <a:off x="2574518" y="360880"/>
          <a:ext cx="2337792" cy="1402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/>
            <a:t>איך הופכים למאמן מקצועי, ולמה עוד תעודה זה לא תמיד הפיתרון?</a:t>
          </a:r>
          <a:endParaRPr lang="en-US" sz="1900" kern="1200"/>
        </a:p>
      </dsp:txBody>
      <dsp:txXfrm>
        <a:off x="2574518" y="360880"/>
        <a:ext cx="2337792" cy="1402675"/>
      </dsp:txXfrm>
    </dsp:sp>
    <dsp:sp modelId="{DCE607C6-2793-472E-8D28-A58E751C0831}">
      <dsp:nvSpPr>
        <dsp:cNvPr id="0" name=""/>
        <dsp:cNvSpPr/>
      </dsp:nvSpPr>
      <dsp:spPr>
        <a:xfrm>
          <a:off x="5146089" y="360880"/>
          <a:ext cx="2337792" cy="1402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/>
            <a:t>הטכניקה הכי טובה לבניית תכנית עסקית שבאמת עובדת (מאמנים במיוחד מתחברים לזה)</a:t>
          </a:r>
          <a:endParaRPr lang="en-US" sz="1900" kern="1200"/>
        </a:p>
      </dsp:txBody>
      <dsp:txXfrm>
        <a:off x="5146089" y="360880"/>
        <a:ext cx="2337792" cy="1402675"/>
      </dsp:txXfrm>
    </dsp:sp>
    <dsp:sp modelId="{AFD952EA-695B-4230-A84A-D8D1CA445A7B}">
      <dsp:nvSpPr>
        <dsp:cNvPr id="0" name=""/>
        <dsp:cNvSpPr/>
      </dsp:nvSpPr>
      <dsp:spPr>
        <a:xfrm>
          <a:off x="7717661" y="360880"/>
          <a:ext cx="2337792" cy="1402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/>
            <a:t>איך מחשבים מחירים של אימונים ומהי הטעות הכי גדולה שכמעט כולם עושים?</a:t>
          </a:r>
          <a:endParaRPr lang="en-US" sz="1900" kern="1200"/>
        </a:p>
      </dsp:txBody>
      <dsp:txXfrm>
        <a:off x="7717661" y="360880"/>
        <a:ext cx="2337792" cy="1402675"/>
      </dsp:txXfrm>
    </dsp:sp>
    <dsp:sp modelId="{3985A72F-B551-4E9E-8CA3-3F56F4E79884}">
      <dsp:nvSpPr>
        <dsp:cNvPr id="0" name=""/>
        <dsp:cNvSpPr/>
      </dsp:nvSpPr>
      <dsp:spPr>
        <a:xfrm>
          <a:off x="1288732" y="1997335"/>
          <a:ext cx="2337792" cy="1402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/>
            <a:t>מהי ההחלטה שאתם חייבים לעשות לפני שאתם מחליטים מה ואיך לפרסם?</a:t>
          </a:r>
          <a:endParaRPr lang="en-US" sz="1900" kern="1200"/>
        </a:p>
      </dsp:txBody>
      <dsp:txXfrm>
        <a:off x="1288732" y="1997335"/>
        <a:ext cx="2337792" cy="1402675"/>
      </dsp:txXfrm>
    </dsp:sp>
    <dsp:sp modelId="{B84E8884-0107-4B9A-BFDD-4D801FA67B59}">
      <dsp:nvSpPr>
        <dsp:cNvPr id="0" name=""/>
        <dsp:cNvSpPr/>
      </dsp:nvSpPr>
      <dsp:spPr>
        <a:xfrm>
          <a:off x="3860303" y="1997335"/>
          <a:ext cx="2337792" cy="1402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/>
            <a:t>מהם סוגי הפוסטים שעובדים בתחום הכושר?</a:t>
          </a:r>
          <a:endParaRPr lang="en-US" sz="1900" kern="1200"/>
        </a:p>
      </dsp:txBody>
      <dsp:txXfrm>
        <a:off x="3860303" y="1997335"/>
        <a:ext cx="2337792" cy="1402675"/>
      </dsp:txXfrm>
    </dsp:sp>
    <dsp:sp modelId="{6B9FF698-4EAE-45F7-A4BF-B461042D0CB6}">
      <dsp:nvSpPr>
        <dsp:cNvPr id="0" name=""/>
        <dsp:cNvSpPr/>
      </dsp:nvSpPr>
      <dsp:spPr>
        <a:xfrm>
          <a:off x="6431875" y="1997335"/>
          <a:ext cx="2337792" cy="1402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/>
            <a:t>איך נותנים הצעה שמאוד קשה לסרב לה?</a:t>
          </a:r>
          <a:endParaRPr lang="en-US" sz="1900" kern="1200"/>
        </a:p>
      </dsp:txBody>
      <dsp:txXfrm>
        <a:off x="6431875" y="1997335"/>
        <a:ext cx="2337792" cy="1402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71833-1D3F-4E96-99E3-10DC5495C9A7}">
      <dsp:nvSpPr>
        <dsp:cNvPr id="0" name=""/>
        <dsp:cNvSpPr/>
      </dsp:nvSpPr>
      <dsp:spPr>
        <a:xfrm>
          <a:off x="0" y="12718"/>
          <a:ext cx="5928344" cy="959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התחלה בתחום</a:t>
          </a:r>
          <a:endParaRPr lang="en-US" sz="4100" kern="1200" dirty="0"/>
        </a:p>
      </dsp:txBody>
      <dsp:txXfrm>
        <a:off x="46834" y="59552"/>
        <a:ext cx="5834676" cy="865732"/>
      </dsp:txXfrm>
    </dsp:sp>
    <dsp:sp modelId="{68C8AB3C-5987-465B-8CF1-15D558C8B0CD}">
      <dsp:nvSpPr>
        <dsp:cNvPr id="0" name=""/>
        <dsp:cNvSpPr/>
      </dsp:nvSpPr>
      <dsp:spPr>
        <a:xfrm>
          <a:off x="0" y="1090198"/>
          <a:ext cx="5928344" cy="959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הרגע הכי גרוע בתחום</a:t>
          </a:r>
          <a:endParaRPr lang="en-US" sz="4100" kern="1200" dirty="0"/>
        </a:p>
      </dsp:txBody>
      <dsp:txXfrm>
        <a:off x="46834" y="1137032"/>
        <a:ext cx="5834676" cy="865732"/>
      </dsp:txXfrm>
    </dsp:sp>
    <dsp:sp modelId="{F54122BA-AE36-434F-A946-84CEADB1CBB6}">
      <dsp:nvSpPr>
        <dsp:cNvPr id="0" name=""/>
        <dsp:cNvSpPr/>
      </dsp:nvSpPr>
      <dsp:spPr>
        <a:xfrm>
          <a:off x="0" y="2167678"/>
          <a:ext cx="5928344" cy="959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 err="1"/>
            <a:t>הנסיונות</a:t>
          </a:r>
          <a:r>
            <a:rPr lang="he-IL" sz="4100" kern="1200" dirty="0"/>
            <a:t> </a:t>
          </a:r>
          <a:r>
            <a:rPr lang="he-IL" sz="4100" kern="1200" dirty="0" err="1"/>
            <a:t>והכשלונות</a:t>
          </a:r>
          <a:endParaRPr lang="en-US" sz="4100" kern="1200" dirty="0"/>
        </a:p>
      </dsp:txBody>
      <dsp:txXfrm>
        <a:off x="46834" y="2214512"/>
        <a:ext cx="5834676" cy="865732"/>
      </dsp:txXfrm>
    </dsp:sp>
    <dsp:sp modelId="{28DCA27D-AD05-4131-BBBD-3FCED8D2E8CE}">
      <dsp:nvSpPr>
        <dsp:cNvPr id="0" name=""/>
        <dsp:cNvSpPr/>
      </dsp:nvSpPr>
      <dsp:spPr>
        <a:xfrm>
          <a:off x="0" y="3245158"/>
          <a:ext cx="5928344" cy="959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 err="1"/>
            <a:t>הפיתרון</a:t>
          </a:r>
          <a:endParaRPr lang="en-US" sz="4100" kern="1200" dirty="0"/>
        </a:p>
      </dsp:txBody>
      <dsp:txXfrm>
        <a:off x="46834" y="3291992"/>
        <a:ext cx="5834676" cy="865732"/>
      </dsp:txXfrm>
    </dsp:sp>
    <dsp:sp modelId="{DA7FB4E5-D60A-4B1F-96A5-E2623042B232}">
      <dsp:nvSpPr>
        <dsp:cNvPr id="0" name=""/>
        <dsp:cNvSpPr/>
      </dsp:nvSpPr>
      <dsp:spPr>
        <a:xfrm>
          <a:off x="0" y="4322638"/>
          <a:ext cx="5928344" cy="959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התוצאות</a:t>
          </a:r>
          <a:endParaRPr lang="en-US" sz="4100" kern="1200" dirty="0"/>
        </a:p>
      </dsp:txBody>
      <dsp:txXfrm>
        <a:off x="46834" y="4369472"/>
        <a:ext cx="5834676" cy="8657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D27CC-1FDD-408D-9A25-32ADC292BE8C}">
      <dsp:nvSpPr>
        <dsp:cNvPr id="0" name=""/>
        <dsp:cNvSpPr/>
      </dsp:nvSpPr>
      <dsp:spPr>
        <a:xfrm>
          <a:off x="0" y="74046"/>
          <a:ext cx="10058399" cy="444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נהלי עבודה ברורים</a:t>
          </a:r>
        </a:p>
      </dsp:txBody>
      <dsp:txXfrm>
        <a:off x="21704" y="95750"/>
        <a:ext cx="10014991" cy="401192"/>
      </dsp:txXfrm>
    </dsp:sp>
    <dsp:sp modelId="{1FFCD4A4-9ECC-4C52-B5F1-3D40A8B6371D}">
      <dsp:nvSpPr>
        <dsp:cNvPr id="0" name=""/>
        <dsp:cNvSpPr/>
      </dsp:nvSpPr>
      <dsp:spPr>
        <a:xfrm>
          <a:off x="0" y="573366"/>
          <a:ext cx="10058399" cy="444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שאלות </a:t>
          </a:r>
          <a:r>
            <a:rPr lang="he-IL" sz="1900" kern="1200" dirty="0" err="1"/>
            <a:t>שאלות</a:t>
          </a:r>
          <a:r>
            <a:rPr lang="he-IL" sz="1900" kern="1200" dirty="0"/>
            <a:t> </a:t>
          </a:r>
          <a:r>
            <a:rPr lang="he-IL" sz="1900" kern="1200" dirty="0" err="1"/>
            <a:t>שאלות</a:t>
          </a:r>
          <a:endParaRPr lang="he-IL" sz="1900" kern="1200" dirty="0"/>
        </a:p>
      </dsp:txBody>
      <dsp:txXfrm>
        <a:off x="21704" y="595070"/>
        <a:ext cx="10014991" cy="401192"/>
      </dsp:txXfrm>
    </dsp:sp>
    <dsp:sp modelId="{CEEB62E6-2CDF-49B5-8E2A-6334CAB8E4E4}">
      <dsp:nvSpPr>
        <dsp:cNvPr id="0" name=""/>
        <dsp:cNvSpPr/>
      </dsp:nvSpPr>
      <dsp:spPr>
        <a:xfrm>
          <a:off x="0" y="1072686"/>
          <a:ext cx="10058399" cy="444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הצבת יעדים תמידית</a:t>
          </a:r>
        </a:p>
      </dsp:txBody>
      <dsp:txXfrm>
        <a:off x="21704" y="1094390"/>
        <a:ext cx="10014991" cy="401192"/>
      </dsp:txXfrm>
    </dsp:sp>
    <dsp:sp modelId="{05DFCEED-1D40-4912-93C0-72781EEDE52E}">
      <dsp:nvSpPr>
        <dsp:cNvPr id="0" name=""/>
        <dsp:cNvSpPr/>
      </dsp:nvSpPr>
      <dsp:spPr>
        <a:xfrm>
          <a:off x="0" y="1517286"/>
          <a:ext cx="10058399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24130" rIns="135128" bIns="24130" numCol="1" spcCol="1270" anchor="t" anchorCtr="0">
          <a:noAutofit/>
        </a:bodyPr>
        <a:lstStyle/>
        <a:p>
          <a:pPr marL="114300" lvl="1" indent="-114300" algn="r" defTabSz="666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he-IL" sz="1500" kern="1200" dirty="0"/>
            <a:t>            </a:t>
          </a:r>
        </a:p>
      </dsp:txBody>
      <dsp:txXfrm>
        <a:off x="0" y="1517286"/>
        <a:ext cx="10058399" cy="314640"/>
      </dsp:txXfrm>
    </dsp:sp>
    <dsp:sp modelId="{44E9D1E0-B8C2-465C-94F7-B2B16EA2E762}">
      <dsp:nvSpPr>
        <dsp:cNvPr id="0" name=""/>
        <dsp:cNvSpPr/>
      </dsp:nvSpPr>
      <dsp:spPr>
        <a:xfrm>
          <a:off x="0" y="1831926"/>
          <a:ext cx="10058399" cy="444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הקשבה 30\70</a:t>
          </a:r>
        </a:p>
      </dsp:txBody>
      <dsp:txXfrm>
        <a:off x="21704" y="1853630"/>
        <a:ext cx="10014991" cy="401192"/>
      </dsp:txXfrm>
    </dsp:sp>
    <dsp:sp modelId="{B74774A0-4C87-4F9F-AAA3-32D1EFC2A8B7}">
      <dsp:nvSpPr>
        <dsp:cNvPr id="0" name=""/>
        <dsp:cNvSpPr/>
      </dsp:nvSpPr>
      <dsp:spPr>
        <a:xfrm>
          <a:off x="0" y="2331246"/>
          <a:ext cx="10058399" cy="444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רישום ומעקב בכל אימון</a:t>
          </a:r>
        </a:p>
      </dsp:txBody>
      <dsp:txXfrm>
        <a:off x="21704" y="2352950"/>
        <a:ext cx="10014991" cy="401192"/>
      </dsp:txXfrm>
    </dsp:sp>
    <dsp:sp modelId="{1D228FFE-660D-44EF-B31D-3F365A22C3C0}">
      <dsp:nvSpPr>
        <dsp:cNvPr id="0" name=""/>
        <dsp:cNvSpPr/>
      </dsp:nvSpPr>
      <dsp:spPr>
        <a:xfrm>
          <a:off x="0" y="2830566"/>
          <a:ext cx="10058399" cy="444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עיקרון החצי חצי</a:t>
          </a:r>
        </a:p>
      </dsp:txBody>
      <dsp:txXfrm>
        <a:off x="21704" y="2852270"/>
        <a:ext cx="10014991" cy="401192"/>
      </dsp:txXfrm>
    </dsp:sp>
    <dsp:sp modelId="{F6F10508-345C-465E-BDAA-1EE6CF5C7D77}">
      <dsp:nvSpPr>
        <dsp:cNvPr id="0" name=""/>
        <dsp:cNvSpPr/>
      </dsp:nvSpPr>
      <dsp:spPr>
        <a:xfrm>
          <a:off x="0" y="3275166"/>
          <a:ext cx="10058399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24130" rIns="135128" bIns="24130" numCol="1" spcCol="1270" anchor="t" anchorCtr="0">
          <a:noAutofit/>
        </a:bodyPr>
        <a:lstStyle/>
        <a:p>
          <a:pPr marL="114300" lvl="1" indent="-114300" algn="r" defTabSz="666750" rtl="1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he-IL" sz="1500" kern="1200" dirty="0"/>
            <a:t>          </a:t>
          </a:r>
        </a:p>
      </dsp:txBody>
      <dsp:txXfrm>
        <a:off x="0" y="3275166"/>
        <a:ext cx="10058399" cy="314640"/>
      </dsp:txXfrm>
    </dsp:sp>
    <dsp:sp modelId="{CADDAD08-5209-46FE-BCDC-89496418849E}">
      <dsp:nvSpPr>
        <dsp:cNvPr id="0" name=""/>
        <dsp:cNvSpPr/>
      </dsp:nvSpPr>
      <dsp:spPr>
        <a:xfrm>
          <a:off x="0" y="3589806"/>
          <a:ext cx="10058399" cy="444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יכולות משלימות</a:t>
          </a:r>
        </a:p>
      </dsp:txBody>
      <dsp:txXfrm>
        <a:off x="21704" y="3611510"/>
        <a:ext cx="10014991" cy="401192"/>
      </dsp:txXfrm>
    </dsp:sp>
    <dsp:sp modelId="{B6812805-E253-4A0F-83DA-6C9B835BBE66}">
      <dsp:nvSpPr>
        <dsp:cNvPr id="0" name=""/>
        <dsp:cNvSpPr/>
      </dsp:nvSpPr>
      <dsp:spPr>
        <a:xfrm>
          <a:off x="0" y="4089125"/>
          <a:ext cx="10058399" cy="444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אנחנו</a:t>
          </a:r>
        </a:p>
      </dsp:txBody>
      <dsp:txXfrm>
        <a:off x="21704" y="4110829"/>
        <a:ext cx="10014991" cy="401192"/>
      </dsp:txXfrm>
    </dsp:sp>
    <dsp:sp modelId="{BC94A1FB-8640-4310-AD4C-8EC4EF34990E}">
      <dsp:nvSpPr>
        <dsp:cNvPr id="0" name=""/>
        <dsp:cNvSpPr/>
      </dsp:nvSpPr>
      <dsp:spPr>
        <a:xfrm>
          <a:off x="0" y="4588445"/>
          <a:ext cx="10058399" cy="444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לא לקוחות</a:t>
          </a:r>
        </a:p>
      </dsp:txBody>
      <dsp:txXfrm>
        <a:off x="21704" y="4610149"/>
        <a:ext cx="10014991" cy="4011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59C99A-3B25-47B6-99A0-47780A0E8142}">
      <dsp:nvSpPr>
        <dsp:cNvPr id="0" name=""/>
        <dsp:cNvSpPr/>
      </dsp:nvSpPr>
      <dsp:spPr>
        <a:xfrm>
          <a:off x="0" y="63748"/>
          <a:ext cx="5928344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/>
            <a:t>הצבת יעדים עסקיים הם החלק הראשון בתכנית שנוגע לצד העסקי.</a:t>
          </a:r>
        </a:p>
      </dsp:txBody>
      <dsp:txXfrm>
        <a:off x="39580" y="103328"/>
        <a:ext cx="5849184" cy="731649"/>
      </dsp:txXfrm>
    </dsp:sp>
    <dsp:sp modelId="{2845F97E-573B-491F-A19E-C01BE091F289}">
      <dsp:nvSpPr>
        <dsp:cNvPr id="0" name=""/>
        <dsp:cNvSpPr/>
      </dsp:nvSpPr>
      <dsp:spPr>
        <a:xfrm>
          <a:off x="0" y="935038"/>
          <a:ext cx="5928344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/>
            <a:t>בשלב הזה נרצה להציב מטרות לפרק זמן של שנתיים שלוש קדימה.</a:t>
          </a:r>
        </a:p>
      </dsp:txBody>
      <dsp:txXfrm>
        <a:off x="39580" y="974618"/>
        <a:ext cx="5849184" cy="731649"/>
      </dsp:txXfrm>
    </dsp:sp>
    <dsp:sp modelId="{A143358A-AE9B-430F-AFAB-128B7714FF3B}">
      <dsp:nvSpPr>
        <dsp:cNvPr id="0" name=""/>
        <dsp:cNvSpPr/>
      </dsp:nvSpPr>
      <dsp:spPr>
        <a:xfrm>
          <a:off x="0" y="1806328"/>
          <a:ext cx="5928344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/>
            <a:t>המטרות ירשמו בצורה הבאה: כמות מתאמנים וסוג השירות, שעות עבודה בשבוע, והכנסה חודשית.</a:t>
          </a:r>
        </a:p>
      </dsp:txBody>
      <dsp:txXfrm>
        <a:off x="39580" y="1845908"/>
        <a:ext cx="5849184" cy="731649"/>
      </dsp:txXfrm>
    </dsp:sp>
    <dsp:sp modelId="{7878AF77-1131-472F-8E41-C0DB5B489DF1}">
      <dsp:nvSpPr>
        <dsp:cNvPr id="0" name=""/>
        <dsp:cNvSpPr/>
      </dsp:nvSpPr>
      <dsp:spPr>
        <a:xfrm>
          <a:off x="0" y="2677618"/>
          <a:ext cx="5928344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/>
            <a:t>(עוזר לדמיין איך נראה יום או שבוע רצוי שלכם)</a:t>
          </a:r>
        </a:p>
      </dsp:txBody>
      <dsp:txXfrm>
        <a:off x="39580" y="2717198"/>
        <a:ext cx="5849184" cy="731649"/>
      </dsp:txXfrm>
    </dsp:sp>
    <dsp:sp modelId="{064F4CF5-AACE-4407-8DBD-6BEEBAC1B742}">
      <dsp:nvSpPr>
        <dsp:cNvPr id="0" name=""/>
        <dsp:cNvSpPr/>
      </dsp:nvSpPr>
      <dsp:spPr>
        <a:xfrm>
          <a:off x="0" y="3548908"/>
          <a:ext cx="5928344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/>
            <a:t>מהשלב הזה, יהיה אפשר להבין כמה אמור לעלות בעתיד השירות שלכם.</a:t>
          </a:r>
        </a:p>
      </dsp:txBody>
      <dsp:txXfrm>
        <a:off x="39580" y="3588488"/>
        <a:ext cx="5849184" cy="731649"/>
      </dsp:txXfrm>
    </dsp:sp>
    <dsp:sp modelId="{3E0882E7-C50F-469F-9F94-EEFEEDCCCBE9}">
      <dsp:nvSpPr>
        <dsp:cNvPr id="0" name=""/>
        <dsp:cNvSpPr/>
      </dsp:nvSpPr>
      <dsp:spPr>
        <a:xfrm>
          <a:off x="0" y="4420198"/>
          <a:ext cx="5928344" cy="810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/>
            <a:t>בשלב הזה, עדיף לשים מטרות גבוהות מדי מאשר נמוכות מדי.</a:t>
          </a:r>
        </a:p>
      </dsp:txBody>
      <dsp:txXfrm>
        <a:off x="39580" y="4459778"/>
        <a:ext cx="5849184" cy="731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 flipH="1"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r" rtl="1"/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 flipH="1">
            <a:off x="158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l" rtl="1"/>
            <a:fld id="{6AF7FF25-121C-4B35-9136-601995D9EB78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 flipH="1"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r" rtl="1"/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 flipH="1">
            <a:off x="1587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l" rtl="1"/>
            <a:fld id="{ED92CB86-0DB9-4A70-B1CF-B23508471F6B}" type="slidenum">
              <a:rPr lang="en-US" smtClean="0"/>
              <a:pPr algn="l" rtl="1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 flipH="1"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rtl="1"/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 flipH="1">
            <a:off x="158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rtl="1"/>
            <a:fld id="{A740E3E4-E9D9-49FD-9F18-2E96717D35D6}" type="datetime1">
              <a:rPr lang="he-IL" smtClean="0"/>
              <a:t>כ"ג/תשרי/תשפ"א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 flipH="1"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he"/>
              <a:t>לחץ כדי לערוך סגנונות טקסט של תבנית בסיס</a:t>
            </a:r>
          </a:p>
          <a:p>
            <a:pPr lvl="1" rtl="1"/>
            <a:r>
              <a:rPr lang="he"/>
              <a:t>רמה שניה</a:t>
            </a:r>
          </a:p>
          <a:p>
            <a:pPr lvl="2" rtl="1"/>
            <a:r>
              <a:rPr lang="he"/>
              <a:t>רמה שלישית</a:t>
            </a:r>
          </a:p>
          <a:p>
            <a:pPr lvl="3" rtl="1"/>
            <a:r>
              <a:rPr lang="he"/>
              <a:t>רמה רביעית</a:t>
            </a:r>
          </a:p>
          <a:p>
            <a:pPr lvl="4" rtl="1"/>
            <a:r>
              <a:rPr lang="he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 flipH="1"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rtl="1"/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 flipH="1">
            <a:off x="1587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rtl="1"/>
            <a:fld id="{9C2B151B-D7D1-48E5-8230-5AADBC794F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 flipH="1"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en-US"/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 flipH="1">
            <a:off x="1036320" y="758952"/>
            <a:ext cx="10058400" cy="3566160"/>
          </a:xfrm>
        </p:spPr>
        <p:txBody>
          <a:bodyPr rtlCol="1" anchor="b">
            <a:normAutofit/>
          </a:bodyPr>
          <a:lstStyle>
            <a:lvl1pPr algn="r" rtl="1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 flipH="1">
            <a:off x="1033549" y="4645152"/>
            <a:ext cx="10058400" cy="1143000"/>
          </a:xfrm>
        </p:spPr>
        <p:txBody>
          <a:bodyPr lIns="91440" rIns="91440" rtlCol="1">
            <a:normAutofit/>
          </a:bodyPr>
          <a:lstStyle>
            <a:lvl1pPr marL="0" indent="0" algn="r" rtl="1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 rtl="1">
              <a:buNone/>
              <a:defRPr sz="2400"/>
            </a:lvl2pPr>
            <a:lvl3pPr marL="914400" indent="0" algn="ctr" rtl="1">
              <a:buNone/>
              <a:defRPr sz="2400"/>
            </a:lvl3pPr>
            <a:lvl4pPr marL="1371600" indent="0" algn="ctr" rtl="1">
              <a:buNone/>
              <a:defRPr sz="2000"/>
            </a:lvl4pPr>
            <a:lvl5pPr marL="1828800" indent="0" algn="ctr" rtl="1">
              <a:buNone/>
              <a:defRPr sz="2000"/>
            </a:lvl5pPr>
            <a:lvl6pPr marL="2286000" indent="0" algn="ctr" rtl="1">
              <a:buNone/>
              <a:defRPr sz="2000"/>
            </a:lvl6pPr>
            <a:lvl7pPr marL="2743200" indent="0" algn="ctr" rtl="1">
              <a:buNone/>
              <a:defRPr sz="2000"/>
            </a:lvl7pPr>
            <a:lvl8pPr marL="3200400" indent="0" algn="ctr" rtl="1">
              <a:buNone/>
              <a:defRPr sz="2000"/>
            </a:lvl8pPr>
            <a:lvl9pPr marL="3657600" indent="0" algn="ctr" rtl="1">
              <a:buNone/>
              <a:defRPr sz="2000"/>
            </a:lvl9pPr>
          </a:lstStyle>
          <a:p>
            <a:pPr rtl="1"/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cxnSp>
        <p:nvCxnSpPr>
          <p:cNvPr id="9" name="מחבר ישר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>
            <a:cxnSpLocks/>
          </p:cNvCxnSpPr>
          <p:nvPr/>
        </p:nvCxnSpPr>
        <p:spPr>
          <a:xfrm flipH="1">
            <a:off x="1108822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1388724" y="6446838"/>
            <a:ext cx="258485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04A3E967-8D5C-4DDD-9C40-DF34C54C2F3C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4276459" y="6446838"/>
            <a:ext cx="6818262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036320" y="286603"/>
            <a:ext cx="10058400" cy="1450757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1036320" y="2108201"/>
            <a:ext cx="10058400" cy="3760891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1388724" y="6446838"/>
            <a:ext cx="258485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9485C861-67B5-4004-B8E7-860D0705DFD9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4276459" y="6446838"/>
            <a:ext cx="6818262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en-US" dirty="0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 flipH="1"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036320" y="758952"/>
            <a:ext cx="10058400" cy="3566160"/>
          </a:xfrm>
        </p:spPr>
        <p:txBody>
          <a:bodyPr rtlCol="1" anchor="b" anchorCtr="0">
            <a:normAutofit/>
          </a:bodyPr>
          <a:lstStyle>
            <a:lvl1pPr algn="r" rtl="1"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036320" y="4663440"/>
            <a:ext cx="10058400" cy="1143000"/>
          </a:xfrm>
        </p:spPr>
        <p:txBody>
          <a:bodyPr lIns="91440" rIns="91440" rtlCol="1" anchor="t" anchorCtr="0">
            <a:normAutofit/>
          </a:bodyPr>
          <a:lstStyle>
            <a:lvl1pPr marL="0" indent="0" algn="r" rtl="1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9" name="מחבר ישר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 flipH="1">
            <a:off x="1108822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1388724" y="6446838"/>
            <a:ext cx="258485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789F741F-7A1D-4906-9C55-362A48C9A3EE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4276459" y="6446838"/>
            <a:ext cx="6818262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en-US" dirty="0"/>
          </a:p>
        </p:txBody>
      </p:sp>
      <p:sp>
        <p:nvSpPr>
          <p:cNvPr id="11" name="מציין מיקום של מספר שקופית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 flipH="1">
            <a:off x="1036320" y="286603"/>
            <a:ext cx="10058400" cy="1450757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 hasCustomPrompt="1"/>
          </p:nvPr>
        </p:nvSpPr>
        <p:spPr>
          <a:xfrm flipH="1">
            <a:off x="6454984" y="2120900"/>
            <a:ext cx="4639736" cy="3748193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" dirty="0"/>
              <a:t>לחץ כדי לערוך סגנונות טקסט של תבנית</a:t>
            </a:r>
            <a:r>
              <a:rPr lang="he-IL" dirty="0"/>
              <a:t> </a:t>
            </a:r>
            <a:r>
              <a:rPr lang="he" dirty="0"/>
              <a:t>בסיס</a:t>
            </a:r>
          </a:p>
          <a:p>
            <a:pPr lvl="1" rtl="1"/>
            <a:r>
              <a:rPr lang="he" dirty="0"/>
              <a:t>רמה שניה</a:t>
            </a:r>
          </a:p>
          <a:p>
            <a:pPr lvl="2" rtl="1"/>
            <a:r>
              <a:rPr lang="he" dirty="0"/>
              <a:t>רמה שלישית</a:t>
            </a:r>
          </a:p>
          <a:p>
            <a:pPr lvl="3" rtl="1"/>
            <a:r>
              <a:rPr lang="he" dirty="0"/>
              <a:t>רמה רביעית</a:t>
            </a:r>
          </a:p>
          <a:p>
            <a:pPr lvl="4" rtl="1"/>
            <a:r>
              <a:rPr lang="he" dirty="0"/>
              <a:t>רמה חמישית</a:t>
            </a:r>
            <a:endParaRPr lang="en-US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 hasCustomPrompt="1"/>
          </p:nvPr>
        </p:nvSpPr>
        <p:spPr>
          <a:xfrm flipH="1">
            <a:off x="1036320" y="2120900"/>
            <a:ext cx="4639736" cy="3748194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" dirty="0"/>
              <a:t>לחץ כדי לערוך סגנונות טקסט של תבנית</a:t>
            </a:r>
            <a:r>
              <a:rPr lang="he-IL" dirty="0"/>
              <a:t> </a:t>
            </a:r>
            <a:r>
              <a:rPr lang="he" dirty="0"/>
              <a:t>בסיס</a:t>
            </a:r>
          </a:p>
          <a:p>
            <a:pPr lvl="1" rtl="1"/>
            <a:r>
              <a:rPr lang="he" dirty="0"/>
              <a:t>רמה שניה</a:t>
            </a:r>
          </a:p>
          <a:p>
            <a:pPr lvl="2" rtl="1"/>
            <a:r>
              <a:rPr lang="he" dirty="0"/>
              <a:t>רמה שלישית</a:t>
            </a:r>
          </a:p>
          <a:p>
            <a:pPr lvl="3" rtl="1"/>
            <a:r>
              <a:rPr lang="he" dirty="0"/>
              <a:t>רמה רביעית</a:t>
            </a:r>
          </a:p>
          <a:p>
            <a:pPr lvl="4" rtl="1"/>
            <a:r>
              <a:rPr lang="he" dirty="0"/>
              <a:t>רמה חמישית</a:t>
            </a:r>
            <a:endParaRPr lang="en-US" dirty="0"/>
          </a:p>
        </p:txBody>
      </p:sp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1388724" y="6446838"/>
            <a:ext cx="258485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1CEF6CD0-317B-4DC1-9C07-2CAF6E3BCCA1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9" name="מציין מיקום של כותרת תחתונה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4276459" y="6446838"/>
            <a:ext cx="6818262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en-US" dirty="0"/>
          </a:p>
        </p:txBody>
      </p:sp>
      <p:sp>
        <p:nvSpPr>
          <p:cNvPr id="10" name="מציין מיקום של מספר שקופית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9"/>
          <p:cNvSpPr>
            <a:spLocks noGrp="1"/>
          </p:cNvSpPr>
          <p:nvPr>
            <p:ph type="title"/>
          </p:nvPr>
        </p:nvSpPr>
        <p:spPr>
          <a:xfrm flipH="1">
            <a:off x="1036320" y="286603"/>
            <a:ext cx="10058400" cy="1450757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6454984" y="2057400"/>
            <a:ext cx="4639736" cy="736282"/>
          </a:xfrm>
        </p:spPr>
        <p:txBody>
          <a:bodyPr lIns="91440" rIns="91440" rtlCol="1" anchor="ctr">
            <a:normAutofit/>
          </a:bodyPr>
          <a:lstStyle>
            <a:lvl1pPr marL="0" indent="0" algn="r" rtl="1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 hasCustomPrompt="1"/>
          </p:nvPr>
        </p:nvSpPr>
        <p:spPr>
          <a:xfrm flipH="1">
            <a:off x="6454984" y="2958274"/>
            <a:ext cx="4639736" cy="2910821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" dirty="0"/>
              <a:t>לחץ כדי לערוך סגנונות טקסט של תבנית</a:t>
            </a:r>
            <a:r>
              <a:rPr lang="he-IL" dirty="0"/>
              <a:t> </a:t>
            </a:r>
            <a:r>
              <a:rPr lang="he" dirty="0"/>
              <a:t>בסיס</a:t>
            </a:r>
          </a:p>
          <a:p>
            <a:pPr lvl="1" rtl="1"/>
            <a:r>
              <a:rPr lang="he" dirty="0"/>
              <a:t>רמה שניה</a:t>
            </a:r>
          </a:p>
          <a:p>
            <a:pPr lvl="2" rtl="1"/>
            <a:r>
              <a:rPr lang="he" dirty="0"/>
              <a:t>רמה שלישית</a:t>
            </a:r>
          </a:p>
          <a:p>
            <a:pPr lvl="3" rtl="1"/>
            <a:r>
              <a:rPr lang="he" dirty="0"/>
              <a:t>רמה רביעית</a:t>
            </a:r>
          </a:p>
          <a:p>
            <a:pPr lvl="4" rtl="1"/>
            <a:r>
              <a:rPr lang="he" dirty="0"/>
              <a:t>רמה חמישית</a:t>
            </a:r>
            <a:endParaRPr lang="en-US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 flipH="1">
            <a:off x="1036320" y="2057400"/>
            <a:ext cx="4639736" cy="736282"/>
          </a:xfrm>
        </p:spPr>
        <p:txBody>
          <a:bodyPr lIns="91440" rIns="91440" rtlCol="1" anchor="ctr">
            <a:normAutofit/>
          </a:bodyPr>
          <a:lstStyle>
            <a:lvl1pPr marL="0" indent="0" algn="r" rtl="1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 hasCustomPrompt="1"/>
          </p:nvPr>
        </p:nvSpPr>
        <p:spPr>
          <a:xfrm flipH="1">
            <a:off x="1036320" y="2958273"/>
            <a:ext cx="4639736" cy="2910821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" dirty="0"/>
              <a:t>לחץ כדי לערוך סגנונות טקסט של תבנית</a:t>
            </a:r>
            <a:r>
              <a:rPr lang="he-IL" dirty="0"/>
              <a:t> </a:t>
            </a:r>
            <a:r>
              <a:rPr lang="he" dirty="0"/>
              <a:t>בסיס</a:t>
            </a:r>
          </a:p>
          <a:p>
            <a:pPr lvl="1" rtl="1"/>
            <a:r>
              <a:rPr lang="he" dirty="0"/>
              <a:t>רמה שניה</a:t>
            </a:r>
          </a:p>
          <a:p>
            <a:pPr lvl="2" rtl="1"/>
            <a:r>
              <a:rPr lang="he" dirty="0"/>
              <a:t>רמה שלישית</a:t>
            </a:r>
          </a:p>
          <a:p>
            <a:pPr lvl="3" rtl="1"/>
            <a:r>
              <a:rPr lang="he" dirty="0"/>
              <a:t>רמה רביעית</a:t>
            </a:r>
          </a:p>
          <a:p>
            <a:pPr lvl="4" rtl="1"/>
            <a:r>
              <a:rPr lang="he" dirty="0"/>
              <a:t>רמה חמישית</a:t>
            </a:r>
            <a:endParaRPr lang="en-US" dirty="0"/>
          </a:p>
        </p:txBody>
      </p:sp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1388724" y="6446838"/>
            <a:ext cx="258485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2B7B873B-D916-4AD6-B2D8-7D9E14E6715C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11" name="מציין מיקום של כותרת תחתונה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4276459" y="6446838"/>
            <a:ext cx="6818262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en-US" dirty="0"/>
          </a:p>
        </p:txBody>
      </p:sp>
      <p:sp>
        <p:nvSpPr>
          <p:cNvPr id="12" name="מציין מיקום של מספר שקופית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036320" y="286603"/>
            <a:ext cx="10058400" cy="1450757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6" name="מציין מיקום של תאריך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1388724" y="6446838"/>
            <a:ext cx="258485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25FDD4EA-431A-4956-84A7-9DE9D45B98C7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7" name="מציין מיקום של כותרת תחתונה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4276459" y="6446838"/>
            <a:ext cx="6818262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en-US" dirty="0"/>
          </a:p>
        </p:txBody>
      </p:sp>
      <p:sp>
        <p:nvSpPr>
          <p:cNvPr id="8" name="מציין מיקום של מספר שקופית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 flipH="1"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en-US"/>
          </a:p>
        </p:txBody>
      </p:sp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1388724" y="6446838"/>
            <a:ext cx="258485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75FA6EE9-C983-4E79-A3A9-F3233CDF6463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4276459" y="6446838"/>
            <a:ext cx="6818262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en-US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 flipH="1">
            <a:off x="7537688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8030967" y="786383"/>
            <a:ext cx="3517567" cy="2093975"/>
          </a:xfrm>
        </p:spPr>
        <p:txBody>
          <a:bodyPr rtlCol="1" anchor="b">
            <a:normAutofit/>
          </a:bodyPr>
          <a:lstStyle>
            <a:lvl1pPr algn="r" rtl="1"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804672" y="812799"/>
            <a:ext cx="5928344" cy="5294757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8030968" y="3043050"/>
            <a:ext cx="3517567" cy="3064505"/>
          </a:xfrm>
        </p:spPr>
        <p:txBody>
          <a:bodyPr lIns="91440" rIns="91440" rtlCol="1">
            <a:normAutofit/>
          </a:bodyPr>
          <a:lstStyle>
            <a:lvl1pPr marL="0" indent="0" algn="r" rtl="1">
              <a:buNone/>
              <a:defRPr sz="1800">
                <a:solidFill>
                  <a:srgbClr val="FFFFFF"/>
                </a:solidFill>
              </a:defRPr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8030968" y="6446520"/>
            <a:ext cx="3517568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1925123A-C1B7-4A4E-9A5A-EF1A061AC565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1398998" y="6446520"/>
            <a:ext cx="5334019" cy="365125"/>
          </a:xfrm>
        </p:spPr>
        <p:txBody>
          <a:bodyPr rtlCol="1"/>
          <a:lstStyle>
            <a:lvl1pPr algn="r" rtl="1">
              <a:defRPr>
                <a:solidFill>
                  <a:schemeClr val="tx2"/>
                </a:solidFill>
              </a:defRPr>
            </a:lvl1pPr>
          </a:lstStyle>
          <a:p>
            <a:pPr rtl="1"/>
            <a:endParaRPr lang="en-US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>
                <a:solidFill>
                  <a:schemeClr val="tx2"/>
                </a:solidFill>
              </a:defRPr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 flipH="1">
            <a:off x="3175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en-US"/>
          </a:p>
        </p:txBody>
      </p:sp>
      <p:sp>
        <p:nvSpPr>
          <p:cNvPr id="3" name="מציין מיקום של תמונה 2"/>
          <p:cNvSpPr>
            <a:spLocks noGrp="1" noChangeAspect="1"/>
          </p:cNvSpPr>
          <p:nvPr>
            <p:ph type="pic" idx="1"/>
          </p:nvPr>
        </p:nvSpPr>
        <p:spPr>
          <a:xfrm flipH="1">
            <a:off x="0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1" anchor="t"/>
          <a:lstStyle>
            <a:lvl1pPr marL="625475" indent="0" algn="r" rtl="1">
              <a:buNone/>
              <a:defRPr sz="3200"/>
            </a:lvl1pPr>
            <a:lvl2pPr marL="457200" indent="0" algn="r" rtl="1">
              <a:buNone/>
              <a:defRPr sz="2800"/>
            </a:lvl2pPr>
            <a:lvl3pPr marL="914400" indent="0" algn="r" rtl="1">
              <a:buNone/>
              <a:defRPr sz="2400"/>
            </a:lvl3pPr>
            <a:lvl4pPr marL="1371600" indent="0" algn="r" rtl="1">
              <a:buNone/>
              <a:defRPr sz="2000"/>
            </a:lvl4pPr>
            <a:lvl5pPr marL="1828800" indent="0" algn="r" rtl="1">
              <a:buNone/>
              <a:defRPr sz="2000"/>
            </a:lvl5pPr>
            <a:lvl6pPr marL="2286000" indent="0" algn="r" rtl="1">
              <a:buNone/>
              <a:defRPr sz="2000"/>
            </a:lvl6pPr>
            <a:lvl7pPr marL="2743200" indent="0" algn="r" rtl="1">
              <a:buNone/>
              <a:defRPr sz="2000"/>
            </a:lvl7pPr>
            <a:lvl8pPr marL="3200400" indent="0" algn="r" rtl="1">
              <a:buNone/>
              <a:defRPr sz="2000"/>
            </a:lvl8pPr>
            <a:lvl9pPr marL="3657600" indent="0" algn="r" rtl="1">
              <a:buNone/>
              <a:defRPr sz="2000"/>
            </a:lvl9pPr>
          </a:lstStyle>
          <a:p>
            <a:pPr rtl="1"/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981076" y="4799362"/>
            <a:ext cx="10113645" cy="743682"/>
          </a:xfrm>
        </p:spPr>
        <p:txBody>
          <a:bodyPr tIns="0" bIns="0" rtlCol="1" anchor="b">
            <a:noAutofit/>
          </a:bodyPr>
          <a:lstStyle>
            <a:lvl1pPr algn="r" rtl="1">
              <a:defRPr sz="3600" b="0">
                <a:solidFill>
                  <a:srgbClr val="FFFFFF"/>
                </a:solidFill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981457" y="5715000"/>
            <a:ext cx="10113264" cy="609600"/>
          </a:xfrm>
        </p:spPr>
        <p:txBody>
          <a:bodyPr lIns="91440" tIns="0" rIns="91440" bIns="0" rtlCol="1">
            <a:normAutofit/>
          </a:bodyPr>
          <a:lstStyle>
            <a:lvl1pPr marL="0" indent="0" algn="r" rtl="1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1388724" y="6446838"/>
            <a:ext cx="258485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D81963C7-ABB7-4377-AD52-032180F16D33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4276459" y="6446838"/>
            <a:ext cx="6818262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en-US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036320" y="286603"/>
            <a:ext cx="10058400" cy="1450757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rot="10800000" flipH="1">
            <a:off x="1036320" y="2108201"/>
            <a:ext cx="10058400" cy="3760891"/>
          </a:xfrm>
        </p:spPr>
        <p:txBody>
          <a:bodyPr vert="eaVert" lIns="45720" tIns="0" rIns="45720" bIns="0"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1388724" y="6446838"/>
            <a:ext cx="258485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05D0A03C-C8B9-4C44-8800-9AB775257217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4276459" y="6446838"/>
            <a:ext cx="6818262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en-US" dirty="0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 flipH="1"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en-US"/>
          </a:p>
        </p:txBody>
      </p:sp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 rot="10800000" flipH="1">
            <a:off x="838200" y="412302"/>
            <a:ext cx="2628900" cy="5759898"/>
          </a:xfrm>
        </p:spPr>
        <p:txBody>
          <a:bodyPr vert="eaVert"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rot="10800000" flipH="1">
            <a:off x="3619500" y="412302"/>
            <a:ext cx="7734300" cy="5759898"/>
          </a:xfrm>
        </p:spPr>
        <p:txBody>
          <a:bodyPr vert="eaVert" lIns="45720" tIns="0" rIns="45720" bIns="0"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1388724" y="6446838"/>
            <a:ext cx="258485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4C0F065D-908A-45E9-9C31-8EAE27922426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4276459" y="6446838"/>
            <a:ext cx="6818262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en-US" dirty="0"/>
          </a:p>
        </p:txBody>
      </p:sp>
      <p:sp>
        <p:nvSpPr>
          <p:cNvPr id="10" name="מציין מיקום של מספר שקופית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408" y="6446838"/>
            <a:ext cx="780010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 flipH="1"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 flipH="1">
            <a:off x="103632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/>
          <a:p>
            <a:pPr rtl="1"/>
            <a:r>
              <a:rPr lang="he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03632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1">
            <a:normAutofit/>
          </a:bodyPr>
          <a:lstStyle/>
          <a:p>
            <a:pPr lvl="0" rtl="1"/>
            <a:r>
              <a:rPr lang="he"/>
              <a:t>לחץ כדי לערוך סגנונות טקסט של תבנית בסיס</a:t>
            </a:r>
          </a:p>
          <a:p>
            <a:pPr lvl="1" rtl="1"/>
            <a:r>
              <a:rPr lang="he"/>
              <a:t>רמה שניה</a:t>
            </a:r>
          </a:p>
          <a:p>
            <a:pPr lvl="2" rtl="1"/>
            <a:r>
              <a:rPr lang="he"/>
              <a:t>רמה שלישית</a:t>
            </a:r>
          </a:p>
          <a:p>
            <a:pPr lvl="3" rtl="1"/>
            <a:r>
              <a:rPr lang="he"/>
              <a:t>רמה רביעית</a:t>
            </a:r>
          </a:p>
          <a:p>
            <a:pPr lvl="4" rtl="1"/>
            <a:r>
              <a:rPr lang="he"/>
              <a:t>רמה חמישית</a:t>
            </a:r>
            <a:endParaRPr lang="en-US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 flipH="1">
            <a:off x="1388724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8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7576A16E-93FE-44E3-8B4E-30CF52038E38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 flipH="1">
            <a:off x="427645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800" cap="all" baseline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 flipH="1">
            <a:off x="418408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8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מחבר ישר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>
            <a:cxnSpLocks/>
          </p:cNvCxnSpPr>
          <p:nvPr/>
        </p:nvCxnSpPr>
        <p:spPr>
          <a:xfrm flipH="1">
            <a:off x="1031508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91440" indent="-91440" algn="r" defTabSz="914400" rtl="1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384048" indent="-182880" algn="r" defTabSz="914400" rtl="1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566928" indent="-182880" algn="r" defTabSz="914400" rtl="1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749808" indent="-182880" algn="r" defTabSz="914400" rtl="1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932688" indent="-182880" algn="r" defTabSz="914400" rtl="1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1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מלבן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48929" y="639097"/>
            <a:ext cx="6253317" cy="3686015"/>
          </a:xfrm>
        </p:spPr>
        <p:txBody>
          <a:bodyPr rtlCol="1">
            <a:normAutofit/>
          </a:bodyPr>
          <a:lstStyle/>
          <a:p>
            <a:pPr algn="r" rtl="1"/>
            <a:r>
              <a:rPr lang="he-IL" dirty="0"/>
              <a:t>תכנית מלאה למאמני כושר!</a:t>
            </a:r>
            <a:endParaRPr lang="he" sz="8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632900" y="4672739"/>
            <a:ext cx="6269347" cy="1021498"/>
          </a:xfrm>
        </p:spPr>
        <p:txBody>
          <a:bodyPr rtlCol="1">
            <a:normAutofit/>
          </a:bodyPr>
          <a:lstStyle/>
          <a:p>
            <a:pPr algn="r" rtl="1"/>
            <a:r>
              <a:rPr lang="he-IL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איך הופכים למאמן מצליח, עם הרבה מתאמנים, ורווחים גדולים?</a:t>
            </a:r>
            <a:endParaRPr lang="he" sz="24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תמונה 4" descr="תמונה המכילה בניין, ישיבה, מושב, צד&#10;&#10;תיאור נוצר באופן אוטומטי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535148" y="1"/>
            <a:ext cx="4635315" cy="6857999"/>
          </a:xfrm>
          <a:prstGeom prst="rect">
            <a:avLst/>
          </a:prstGeom>
        </p:spPr>
      </p:pic>
      <p:cxnSp>
        <p:nvCxnSpPr>
          <p:cNvPr id="24" name="מחבר ישר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ChangeAspect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28139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מלבן 3">
            <a:extLst>
              <a:ext uri="{FF2B5EF4-FFF2-40B4-BE49-F238E27FC236}">
                <a16:creationId xmlns:a16="http://schemas.microsoft.com/office/drawing/2014/main" id="{9C67523D-14E8-406A-8243-4585BBC66764}"/>
              </a:ext>
            </a:extLst>
          </p:cNvPr>
          <p:cNvSpPr/>
          <p:nvPr/>
        </p:nvSpPr>
        <p:spPr>
          <a:xfrm>
            <a:off x="7822557" y="639097"/>
            <a:ext cx="35269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10 הצעדים!</a:t>
            </a:r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D296D3-D7AD-42FB-86D0-DF854D1DF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0967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he-IL" dirty="0"/>
              <a:t>לפני שנתחיל...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7DEBDA4-288D-42D6-B895-661DC5D53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672" y="1485397"/>
            <a:ext cx="5928344" cy="3949560"/>
          </a:xfrm>
          <a:prstGeom prst="rect">
            <a:avLst/>
          </a:prstGeom>
          <a:noFill/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9098E3B-C561-4D34-B038-2A61F9B74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30968" y="3043050"/>
            <a:ext cx="3517567" cy="3064505"/>
          </a:xfrm>
        </p:spPr>
        <p:txBody>
          <a:bodyPr>
            <a:normAutofit/>
          </a:bodyPr>
          <a:lstStyle/>
          <a:p>
            <a:r>
              <a:rPr lang="he-IL" dirty="0"/>
              <a:t>מי אני?</a:t>
            </a:r>
          </a:p>
          <a:p>
            <a:r>
              <a:rPr lang="he-IL" dirty="0"/>
              <a:t>קודם כל מתחרה,</a:t>
            </a:r>
          </a:p>
          <a:p>
            <a:r>
              <a:rPr lang="he-IL" dirty="0"/>
              <a:t>מאמן,</a:t>
            </a:r>
          </a:p>
          <a:p>
            <a:r>
              <a:rPr lang="he-IL" dirty="0"/>
              <a:t>בעלים של מועדון,</a:t>
            </a:r>
          </a:p>
          <a:p>
            <a:r>
              <a:rPr lang="he-IL" dirty="0"/>
              <a:t>יועץ עסקי ואסטרטג שיווקי לעסקי הכושר.</a:t>
            </a:r>
          </a:p>
          <a:p>
            <a:r>
              <a:rPr lang="he-IL" dirty="0"/>
              <a:t>אבל זה לא היה כל כך פשוט...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08B4B9A-33CE-43A4-AF28-2FB98EDD9F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30968" y="6446520"/>
            <a:ext cx="3517568" cy="365125"/>
          </a:xfrm>
        </p:spPr>
        <p:txBody>
          <a:bodyPr anchor="ctr">
            <a:normAutofit/>
          </a:bodyPr>
          <a:lstStyle/>
          <a:p>
            <a:pPr rtl="1">
              <a:spcAft>
                <a:spcPts val="600"/>
              </a:spcAft>
            </a:pPr>
            <a:fld id="{9485C861-67B5-4004-B8E7-860D0705DFD9}" type="datetime1">
              <a:rPr lang="he-IL" smtClean="0"/>
              <a:pPr rtl="1">
                <a:spcAft>
                  <a:spcPts val="600"/>
                </a:spcAft>
              </a:pPr>
              <a:t>כ"ג/תשרי/תשפ"א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6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EBE8D-3B23-468C-BAFD-D626B28E1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he-IL" dirty="0"/>
              <a:t>מה נלמד בסדנה?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2C64F8F-6F4E-4563-B38F-71161DC7F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8724" y="6446838"/>
            <a:ext cx="2584850" cy="365125"/>
          </a:xfrm>
        </p:spPr>
        <p:txBody>
          <a:bodyPr anchor="ctr">
            <a:normAutofit/>
          </a:bodyPr>
          <a:lstStyle/>
          <a:p>
            <a:pPr rtl="1">
              <a:spcAft>
                <a:spcPts val="600"/>
              </a:spcAft>
            </a:pPr>
            <a:fld id="{1925123A-C1B7-4A4E-9A5A-EF1A061AC565}" type="datetime1">
              <a:rPr lang="he-IL" smtClean="0"/>
              <a:pPr rtl="1">
                <a:spcAft>
                  <a:spcPts val="600"/>
                </a:spcAft>
              </a:pPr>
              <a:t>כ"ג/תשרי/תשפ"א</a:t>
            </a:fld>
            <a:endParaRPr lang="en-US"/>
          </a:p>
        </p:txBody>
      </p:sp>
      <p:graphicFrame>
        <p:nvGraphicFramePr>
          <p:cNvPr id="7" name="מציין מיקום תוכן 2">
            <a:extLst>
              <a:ext uri="{FF2B5EF4-FFF2-40B4-BE49-F238E27FC236}">
                <a16:creationId xmlns:a16="http://schemas.microsoft.com/office/drawing/2014/main" id="{8CA12C33-DE2D-406D-98C3-9E5027B299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412885"/>
              </p:ext>
            </p:extLst>
          </p:nvPr>
        </p:nvGraphicFramePr>
        <p:xfrm flipH="1">
          <a:off x="1036320" y="2108201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469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A432AF-F1DD-4BF0-ABED-A54A7143F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למה דווקא עכשיו?  2 סיבות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3F4481F-4B1C-48EA-A704-467282E3B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כשאני שואל מאמנים למה הם לא עובדים עם תכנית, למה הם לא כותבים, למה הם לא מבצעים מעקב, אני מקבל אותה תשובה...</a:t>
            </a:r>
          </a:p>
          <a:p>
            <a:endParaRPr lang="he-IL" dirty="0"/>
          </a:p>
          <a:p>
            <a:r>
              <a:rPr lang="he-IL" dirty="0"/>
              <a:t>המצב הזה, גם טרף את כל הקלפים הישנים, שינה את חוקי המשחק, וביטל לגמרי הרבה הרגלים ישנים של אנשים: המיקום, המאמן, סוג האימון.</a:t>
            </a:r>
          </a:p>
          <a:p>
            <a:endParaRPr lang="he-IL" dirty="0"/>
          </a:p>
          <a:p>
            <a:r>
              <a:rPr lang="he-IL" dirty="0"/>
              <a:t>למעשה אנחנו במגרש חדש...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4DE3957-88F2-445D-B5F8-4B2E2CD8E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9485C861-67B5-4004-B8E7-860D0705DFD9}" type="datetime1">
              <a:rPr lang="he-IL" smtClean="0"/>
              <a:t>כ"ג/תשרי/תשפ"א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10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ED9830-9685-4259-BFED-A4ECB53FB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למה זה לא קרה עד עכשיו?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4DD93F8-DC55-4C51-BA7D-AEF7D5F2A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e-IL" dirty="0"/>
              <a:t>כשעוברים את המחסום של הזמן והתחרות, מגלים משהו מאוד פשוט:</a:t>
            </a:r>
          </a:p>
          <a:p>
            <a:r>
              <a:rPr lang="he-IL" dirty="0"/>
              <a:t>לרוב המאמנים אין מושג מה לעשות ומאיפה להתחיל...</a:t>
            </a:r>
          </a:p>
          <a:p>
            <a:r>
              <a:rPr lang="he-IL" dirty="0"/>
              <a:t>מה לפרסם?</a:t>
            </a:r>
          </a:p>
          <a:p>
            <a:r>
              <a:rPr lang="he-IL" dirty="0"/>
              <a:t>מה למכור?</a:t>
            </a:r>
          </a:p>
          <a:p>
            <a:r>
              <a:rPr lang="he-IL" dirty="0"/>
              <a:t>איך למשוך עוקבים חדשים?</a:t>
            </a:r>
          </a:p>
          <a:p>
            <a:r>
              <a:rPr lang="he-IL" dirty="0"/>
              <a:t>אם פעם הבעיה </a:t>
            </a:r>
            <a:r>
              <a:rPr lang="he-IL" dirty="0" err="1"/>
              <a:t>היתה</a:t>
            </a:r>
            <a:r>
              <a:rPr lang="he-IL" dirty="0"/>
              <a:t> שאין אופציה לקטנים, הפכנו לעולם בו יש יותר מדי אופציות, ומסתבר שזה יותר משתק ממקודם.</a:t>
            </a:r>
          </a:p>
          <a:p>
            <a:r>
              <a:rPr lang="he-IL" dirty="0"/>
              <a:t>עודף האפשרויות והפעולות פשוט שיתק אותנו.</a:t>
            </a:r>
          </a:p>
          <a:p>
            <a:r>
              <a:rPr lang="he-IL" dirty="0"/>
              <a:t>מה שאני מתכוון לתת לכם היום, זו תכנית פשוטה, עם צעדים לפי סדר נכון, שתוכלו ליישם בעצמכם.</a:t>
            </a:r>
          </a:p>
          <a:p>
            <a:r>
              <a:rPr lang="he-IL" dirty="0"/>
              <a:t>למעשה, בסוף הסדנה, אתם תקבלו את ההקלטה, את המצגת, ובנוסף עוד שני קטעי וידאו שיסבירו לכם איך לבנות תכנית שמגדילה הכנסות בלי הרבה רעש </a:t>
            </a:r>
            <a:r>
              <a:rPr lang="he-IL" dirty="0" err="1"/>
              <a:t>ובלאגן</a:t>
            </a:r>
            <a:r>
              <a:rPr lang="he-IL" dirty="0"/>
              <a:t>.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7ADF69E-548B-4738-A7EB-E83CF1709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9485C861-67B5-4004-B8E7-860D0705DFD9}" type="datetime1">
              <a:rPr lang="he-IL" smtClean="0"/>
              <a:t>כ"ג/תשרי/תשפ"א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9F0FC2-78E0-4EB7-9C05-F3798DE07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0967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he-IL" dirty="0"/>
              <a:t>הסיפור שלי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9346238-33D3-4DAC-B48F-247377BAE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30968" y="3043050"/>
            <a:ext cx="3517567" cy="306450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44C2293-47F2-4A37-99A8-5EDBE3B3CE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30968" y="6446520"/>
            <a:ext cx="3517568" cy="365125"/>
          </a:xfrm>
        </p:spPr>
        <p:txBody>
          <a:bodyPr anchor="ctr">
            <a:normAutofit/>
          </a:bodyPr>
          <a:lstStyle/>
          <a:p>
            <a:pPr rtl="1">
              <a:spcAft>
                <a:spcPts val="600"/>
              </a:spcAft>
            </a:pPr>
            <a:fld id="{9485C861-67B5-4004-B8E7-860D0705DFD9}" type="datetime1">
              <a:rPr lang="he-IL" smtClean="0"/>
              <a:pPr rtl="1">
                <a:spcAft>
                  <a:spcPts val="600"/>
                </a:spcAft>
              </a:pPr>
              <a:t>כ"ג/תשרי/תשפ"א</a:t>
            </a:fld>
            <a:endParaRPr lang="en-US"/>
          </a:p>
        </p:txBody>
      </p:sp>
      <p:graphicFrame>
        <p:nvGraphicFramePr>
          <p:cNvPr id="6" name="מציין מיקום תוכן 2">
            <a:extLst>
              <a:ext uri="{FF2B5EF4-FFF2-40B4-BE49-F238E27FC236}">
                <a16:creationId xmlns:a16="http://schemas.microsoft.com/office/drawing/2014/main" id="{08E24C6E-AF10-4023-84E3-3AF02EC69F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946194"/>
              </p:ext>
            </p:extLst>
          </p:nvPr>
        </p:nvGraphicFramePr>
        <p:xfrm flipH="1">
          <a:off x="804672" y="812799"/>
          <a:ext cx="5928344" cy="5294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תמונה 6" descr="תמונה שמכילה אדם, צילום, חוץ, איש&#10;&#10;התיאור נוצר באופן אוטומטי">
            <a:extLst>
              <a:ext uri="{FF2B5EF4-FFF2-40B4-BE49-F238E27FC236}">
                <a16:creationId xmlns:a16="http://schemas.microsoft.com/office/drawing/2014/main" id="{00E20F6A-43B4-469B-A2EF-FCBADB39CB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34348" y="3008439"/>
            <a:ext cx="3414185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39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6E4E00-6DBC-4086-9FA4-DF2F9DDC4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ועכשיו...לעבודה</a:t>
            </a:r>
          </a:p>
        </p:txBody>
      </p:sp>
      <p:graphicFrame>
        <p:nvGraphicFramePr>
          <p:cNvPr id="6" name="טבלה 6">
            <a:extLst>
              <a:ext uri="{FF2B5EF4-FFF2-40B4-BE49-F238E27FC236}">
                <a16:creationId xmlns:a16="http://schemas.microsoft.com/office/drawing/2014/main" id="{8C4A991E-8EA0-4BD8-A590-E62784BEF5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0710132"/>
              </p:ext>
            </p:extLst>
          </p:nvPr>
        </p:nvGraphicFramePr>
        <p:xfrm flipH="1">
          <a:off x="804864" y="812800"/>
          <a:ext cx="5927724" cy="296672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963862">
                  <a:extLst>
                    <a:ext uri="{9D8B030D-6E8A-4147-A177-3AD203B41FA5}">
                      <a16:colId xmlns:a16="http://schemas.microsoft.com/office/drawing/2014/main" val="3638857487"/>
                    </a:ext>
                  </a:extLst>
                </a:gridCol>
                <a:gridCol w="2963862">
                  <a:extLst>
                    <a:ext uri="{9D8B030D-6E8A-4147-A177-3AD203B41FA5}">
                      <a16:colId xmlns:a16="http://schemas.microsoft.com/office/drawing/2014/main" val="3662775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מדשדש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נותן בראש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22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מתלונן ומאשים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אופטימי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53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מרכל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הכרת תודה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28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קורבן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יצירתי ופתוח לשינויים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0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משחק סכום אפס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תמיד בשיפור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83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סגור לשינויים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מכוון לשירות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6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מתעסק בהשערות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מנטליות שפע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11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לא שולט ברגשות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186699"/>
                  </a:ext>
                </a:extLst>
              </a:tr>
            </a:tbl>
          </a:graphicData>
        </a:graphic>
      </p:graphicFrame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4E3E2D2-8DB7-444F-84CF-566BF993B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e-IL" dirty="0"/>
              <a:t>1.גישה.</a:t>
            </a:r>
          </a:p>
          <a:p>
            <a:endParaRPr lang="he-IL" dirty="0"/>
          </a:p>
          <a:p>
            <a:r>
              <a:rPr lang="he-IL" dirty="0"/>
              <a:t>"הסיפור האמיתי בהצלחה, הוא לא מה שהשגת, אלא מי שהפכת להיות"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BF82CE0-5DB5-46ED-BFD6-09950689D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כ"ג/תשרי/תשפ"א</a:t>
            </a:fld>
            <a:endParaRPr lang="en-US" dirty="0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F8A12936-D382-4FE1-82A0-7BFA25692553}"/>
              </a:ext>
            </a:extLst>
          </p:cNvPr>
          <p:cNvSpPr txBox="1"/>
          <p:nvPr/>
        </p:nvSpPr>
        <p:spPr>
          <a:xfrm>
            <a:off x="804864" y="4190260"/>
            <a:ext cx="58090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קל לחשוב, שאלו דברים שנולדים איתם... אבל זה תהליך</a:t>
            </a:r>
          </a:p>
          <a:p>
            <a:endParaRPr lang="he-IL" dirty="0"/>
          </a:p>
          <a:p>
            <a:r>
              <a:rPr lang="he-IL" dirty="0"/>
              <a:t>1.חייבים להאמין שהמטרה אפשרית.</a:t>
            </a:r>
          </a:p>
          <a:p>
            <a:r>
              <a:rPr lang="he-IL" dirty="0"/>
              <a:t>2.חייבים להאמין שהיא אפשרית לך.</a:t>
            </a:r>
          </a:p>
          <a:p>
            <a:endParaRPr lang="he-IL" dirty="0"/>
          </a:p>
          <a:p>
            <a:r>
              <a:rPr lang="he-IL" dirty="0"/>
              <a:t>וכדי לצאת לדרך, עושים 2 דברים:</a:t>
            </a:r>
          </a:p>
          <a:p>
            <a:r>
              <a:rPr lang="he-IL" dirty="0"/>
              <a:t>-מחפשים מישהו שהשיג את מה שאנחנו רוצים.</a:t>
            </a:r>
          </a:p>
          <a:p>
            <a:r>
              <a:rPr lang="he-IL" dirty="0"/>
              <a:t>-בונים תכנית מסודרת</a:t>
            </a:r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4053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7D47D6-44FF-493A-913B-216531005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2.ניהול עצמי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3577E41-EA7C-41D2-8D2D-E2820EAD1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dirty="0"/>
              <a:t>כדי להתחיל </a:t>
            </a:r>
            <a:r>
              <a:rPr lang="he-IL" dirty="0" err="1"/>
              <a:t>בתכנית</a:t>
            </a:r>
            <a:r>
              <a:rPr lang="he-IL" dirty="0"/>
              <a:t>, כלים פרסומיים, ידע במכירות ואפילו מראה טוב במיוחד, לא יספיקו...</a:t>
            </a:r>
          </a:p>
          <a:p>
            <a:endParaRPr lang="he-IL" dirty="0"/>
          </a:p>
          <a:p>
            <a:r>
              <a:rPr lang="he-IL" dirty="0"/>
              <a:t>לפני שמנהלים עסק, צריכים ללמוד לנהל את עצמך:</a:t>
            </a:r>
          </a:p>
          <a:p>
            <a:r>
              <a:rPr lang="he-IL" dirty="0"/>
              <a:t>להתעורר ולישון בשעות קבועות.</a:t>
            </a:r>
          </a:p>
          <a:p>
            <a:r>
              <a:rPr lang="he-IL" dirty="0" err="1"/>
              <a:t>טמפלט</a:t>
            </a:r>
            <a:r>
              <a:rPr lang="he-IL" dirty="0"/>
              <a:t> שבועי של עבודה ומשימות.</a:t>
            </a:r>
          </a:p>
          <a:p>
            <a:r>
              <a:rPr lang="he-IL" dirty="0"/>
              <a:t>מעבר שבועי על היעדים ושיבוץ משימות.</a:t>
            </a:r>
          </a:p>
          <a:p>
            <a:r>
              <a:rPr lang="he-IL" dirty="0"/>
              <a:t>שמירה על כושר ובריאות.</a:t>
            </a:r>
          </a:p>
          <a:p>
            <a:r>
              <a:rPr lang="he-IL" dirty="0"/>
              <a:t>לא מתחילים פעילות פנאי לפני סיום משימות.</a:t>
            </a:r>
          </a:p>
          <a:p>
            <a:r>
              <a:rPr lang="he-IL" dirty="0"/>
              <a:t>רוטינת תחילת יום.</a:t>
            </a:r>
          </a:p>
          <a:p>
            <a:r>
              <a:rPr lang="he-IL" dirty="0"/>
              <a:t>רישום נתונים.</a:t>
            </a:r>
          </a:p>
          <a:p>
            <a:r>
              <a:rPr lang="he-IL" dirty="0"/>
              <a:t>סיכום שבועי.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8E54ED8-D6E6-4834-91EC-17C891C6C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e-IL" dirty="0"/>
              <a:t>"כמה היית משלם לעצמך?"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FD52F98-39F1-43A0-8AD2-1CF13E759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כ"ג/תשרי/תשפ"א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77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C1E1BA-B5D6-40A7-9FD1-9B126D3CD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מקצועיות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BA9556F-D7C2-4EF5-8452-56B1E79BB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e-IL" dirty="0"/>
              <a:t>הרבה מאמנים חושבים שמאמן מקצועי זה מי שמביא את המתאמן למטרות שלו.</a:t>
            </a:r>
          </a:p>
          <a:p>
            <a:endParaRPr lang="he-IL" dirty="0"/>
          </a:p>
          <a:p>
            <a:r>
              <a:rPr lang="he-IL" dirty="0"/>
              <a:t>המקצועיות שלנו מתחילה עוד קודם: הצבת המטרות הנכונות עבור המתאמן.</a:t>
            </a:r>
          </a:p>
          <a:p>
            <a:endParaRPr lang="he-IL" dirty="0"/>
          </a:p>
          <a:p>
            <a:r>
              <a:rPr lang="he-IL" dirty="0"/>
              <a:t>מלבד מקרי קיצון, השיקול הראשון שלנו הוא התמונה הגדולה וייצור התמדה.</a:t>
            </a:r>
          </a:p>
          <a:p>
            <a:endParaRPr lang="he-IL" dirty="0"/>
          </a:p>
          <a:p>
            <a:r>
              <a:rPr lang="he-IL" dirty="0"/>
              <a:t>רוב המאמנים נופלים בחלק הזה...</a:t>
            </a:r>
          </a:p>
          <a:p>
            <a:endParaRPr lang="he-IL" dirty="0"/>
          </a:p>
          <a:p>
            <a:r>
              <a:rPr lang="he-IL" dirty="0"/>
              <a:t>המפתח למקצועיות: תמיד שים את טובת המתאמן לטווח הארוך.</a:t>
            </a:r>
          </a:p>
          <a:p>
            <a:endParaRPr lang="he-IL" dirty="0"/>
          </a:p>
          <a:p>
            <a:r>
              <a:rPr lang="he-IL" dirty="0"/>
              <a:t>צעדים ראשונים למקצוענות וייצור התמדה: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6C45E96-2DF3-4A07-868F-178D9C5F5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e-IL" dirty="0"/>
              <a:t>"הבטחה פומבית </a:t>
            </a:r>
            <a:r>
              <a:rPr lang="he-IL" dirty="0" err="1"/>
              <a:t>לסטנדנרטים</a:t>
            </a:r>
            <a:r>
              <a:rPr lang="he-IL" dirty="0"/>
              <a:t> גבוהים של שירות, יושרה ואמינות"</a:t>
            </a:r>
            <a:endParaRPr lang="en-US" dirty="0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514C8E0-7F8D-45BC-AC56-69D9415EA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כ"ג/תשרי/תשפ"א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05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7E20CCF-3682-4E2B-94A4-5F355A3C3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286603"/>
            <a:ext cx="10058400" cy="1450757"/>
          </a:xfrm>
        </p:spPr>
        <p:txBody>
          <a:bodyPr anchor="b">
            <a:normAutofit/>
          </a:bodyPr>
          <a:lstStyle/>
          <a:p>
            <a:endParaRPr lang="he-IL" dirty="0"/>
          </a:p>
          <a:p>
            <a:endParaRPr lang="he-IL" dirty="0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8E670F3-9AF4-449B-B125-279E83D493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8724" y="6446838"/>
            <a:ext cx="2584850" cy="365125"/>
          </a:xfrm>
        </p:spPr>
        <p:txBody>
          <a:bodyPr anchor="ctr">
            <a:normAutofit/>
          </a:bodyPr>
          <a:lstStyle/>
          <a:p>
            <a:pPr rtl="1">
              <a:spcAft>
                <a:spcPts val="600"/>
              </a:spcAft>
            </a:pPr>
            <a:fld id="{1925123A-C1B7-4A4E-9A5A-EF1A061AC565}" type="datetime1">
              <a:rPr lang="he-IL" smtClean="0"/>
              <a:pPr rtl="1">
                <a:spcAft>
                  <a:spcPts val="600"/>
                </a:spcAft>
              </a:pPr>
              <a:t>כ"ג/תשרי/תשפ"א</a:t>
            </a:fld>
            <a:endParaRPr lang="en-US"/>
          </a:p>
        </p:txBody>
      </p:sp>
      <p:graphicFrame>
        <p:nvGraphicFramePr>
          <p:cNvPr id="6" name="דיאגרמה 5">
            <a:extLst>
              <a:ext uri="{FF2B5EF4-FFF2-40B4-BE49-F238E27FC236}">
                <a16:creationId xmlns:a16="http://schemas.microsoft.com/office/drawing/2014/main" id="{70D2727F-04B3-4DD6-B996-8E87255413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37485"/>
              </p:ext>
            </p:extLst>
          </p:nvPr>
        </p:nvGraphicFramePr>
        <p:xfrm>
          <a:off x="1036320" y="762001"/>
          <a:ext cx="10058400" cy="5107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0320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EF472A-927B-4C3F-A603-F3F34F0D8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0967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he-IL" dirty="0"/>
              <a:t>הצבת יעדים</a:t>
            </a:r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0496DEC6-1407-44BC-9D8E-B548AAE826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475879"/>
              </p:ext>
            </p:extLst>
          </p:nvPr>
        </p:nvGraphicFramePr>
        <p:xfrm>
          <a:off x="804672" y="812799"/>
          <a:ext cx="5928344" cy="5294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C6AD17A-874E-4A2A-9C4A-C1AF924C6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30968" y="3043050"/>
            <a:ext cx="3517567" cy="3064505"/>
          </a:xfrm>
        </p:spPr>
        <p:txBody>
          <a:bodyPr/>
          <a:lstStyle/>
          <a:p>
            <a:r>
              <a:rPr lang="he-IL" dirty="0"/>
              <a:t>"אי אפשר לדעת אם הכיוון נכון </a:t>
            </a:r>
            <a:r>
              <a:rPr lang="he-IL" dirty="0" err="1"/>
              <a:t>כשלא</a:t>
            </a:r>
            <a:r>
              <a:rPr lang="he-IL" dirty="0"/>
              <a:t> יודעים לאן רוצים להגיע"</a:t>
            </a:r>
            <a:endParaRPr lang="en-US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54CEC4E-321E-4B69-B535-30D3BFA7EE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30968" y="6446520"/>
            <a:ext cx="3517568" cy="365125"/>
          </a:xfrm>
        </p:spPr>
        <p:txBody>
          <a:bodyPr anchor="ctr">
            <a:normAutofit/>
          </a:bodyPr>
          <a:lstStyle/>
          <a:p>
            <a:pPr rtl="1">
              <a:spcAft>
                <a:spcPts val="600"/>
              </a:spcAft>
            </a:pPr>
            <a:fld id="{9485C861-67B5-4004-B8E7-860D0705DFD9}" type="datetime1">
              <a:rPr lang="he-IL" smtClean="0"/>
              <a:pPr rtl="1">
                <a:spcAft>
                  <a:spcPts val="600"/>
                </a:spcAft>
              </a:pPr>
              <a:t>כ"ג/תשרי/תשפ"א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83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853B4D-BE3A-4506-8B1D-CFC581013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בניית </a:t>
            </a:r>
            <a:r>
              <a:rPr lang="he-IL" dirty="0" err="1"/>
              <a:t>התכנית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F950A4A-AC10-4500-A89C-234B8B324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המון פעמים יגידו לנו שאם נרשום כל מה שאנחנו רוצים ונחשוב על זה הרבה, זה יקרה...</a:t>
            </a:r>
          </a:p>
          <a:p>
            <a:endParaRPr lang="he-IL" dirty="0"/>
          </a:p>
          <a:p>
            <a:r>
              <a:rPr lang="he-IL" dirty="0"/>
              <a:t>שכחו דבר קטן: פעולה.</a:t>
            </a:r>
          </a:p>
          <a:p>
            <a:r>
              <a:rPr lang="he-IL" dirty="0"/>
              <a:t>בשביל להתחיל, נמצא את ההבדל בין המטרות שהגדרנו קודם, למצב הנוכחי.</a:t>
            </a:r>
          </a:p>
          <a:p>
            <a:endParaRPr lang="he-IL" dirty="0"/>
          </a:p>
          <a:p>
            <a:r>
              <a:rPr lang="he-IL" dirty="0"/>
              <a:t>לאחר מכן, נחלק את המטרות על פני הזמן שהגדרנו.</a:t>
            </a:r>
          </a:p>
          <a:p>
            <a:endParaRPr lang="he-IL" dirty="0"/>
          </a:p>
          <a:p>
            <a:r>
              <a:rPr lang="he-IL" dirty="0"/>
              <a:t>ואז יגיע החלק הכי חשוב!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258A479D-E299-4B82-AF50-52F30B7E5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e-IL" dirty="0"/>
              <a:t>יודעים מה ההבדל בין חלום למטרה?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38FAC07-F8B5-4229-837F-DE85D814B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70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1910BF-EA26-46D5-95AC-F4EEECE0F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 מהשטח</a:t>
            </a:r>
          </a:p>
        </p:txBody>
      </p: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3289EEF5-60BD-4C19-87AB-B47D34147B22}"/>
              </a:ext>
            </a:extLst>
          </p:cNvPr>
          <p:cNvGrpSpPr/>
          <p:nvPr/>
        </p:nvGrpSpPr>
        <p:grpSpPr>
          <a:xfrm>
            <a:off x="809494" y="1205679"/>
            <a:ext cx="5918462" cy="4508553"/>
            <a:chOff x="809494" y="1205679"/>
            <a:chExt cx="5918462" cy="4508553"/>
          </a:xfrm>
        </p:grpSpPr>
        <p:sp>
          <p:nvSpPr>
            <p:cNvPr id="8" name="צורה חופשית: צורה 7">
              <a:extLst>
                <a:ext uri="{FF2B5EF4-FFF2-40B4-BE49-F238E27FC236}">
                  <a16:creationId xmlns:a16="http://schemas.microsoft.com/office/drawing/2014/main" id="{6EEECA13-CA2B-42C2-BD48-20FDCE8CB864}"/>
                </a:ext>
              </a:extLst>
            </p:cNvPr>
            <p:cNvSpPr/>
            <p:nvPr/>
          </p:nvSpPr>
          <p:spPr>
            <a:xfrm>
              <a:off x="809494" y="1205679"/>
              <a:ext cx="1644017" cy="1644017"/>
            </a:xfrm>
            <a:custGeom>
              <a:avLst/>
              <a:gdLst>
                <a:gd name="connsiteX0" fmla="*/ 0 w 1644017"/>
                <a:gd name="connsiteY0" fmla="*/ 822009 h 1644017"/>
                <a:gd name="connsiteX1" fmla="*/ 822009 w 1644017"/>
                <a:gd name="connsiteY1" fmla="*/ 0 h 1644017"/>
                <a:gd name="connsiteX2" fmla="*/ 1644018 w 1644017"/>
                <a:gd name="connsiteY2" fmla="*/ 822009 h 1644017"/>
                <a:gd name="connsiteX3" fmla="*/ 822009 w 1644017"/>
                <a:gd name="connsiteY3" fmla="*/ 1644018 h 1644017"/>
                <a:gd name="connsiteX4" fmla="*/ 0 w 1644017"/>
                <a:gd name="connsiteY4" fmla="*/ 822009 h 1644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4017" h="1644017">
                  <a:moveTo>
                    <a:pt x="0" y="822009"/>
                  </a:moveTo>
                  <a:cubicBezTo>
                    <a:pt x="0" y="368026"/>
                    <a:pt x="368026" y="0"/>
                    <a:pt x="822009" y="0"/>
                  </a:cubicBezTo>
                  <a:cubicBezTo>
                    <a:pt x="1275992" y="0"/>
                    <a:pt x="1644018" y="368026"/>
                    <a:pt x="1644018" y="822009"/>
                  </a:cubicBezTo>
                  <a:cubicBezTo>
                    <a:pt x="1644018" y="1275992"/>
                    <a:pt x="1275992" y="1644018"/>
                    <a:pt x="822009" y="1644018"/>
                  </a:cubicBezTo>
                  <a:cubicBezTo>
                    <a:pt x="368026" y="1644018"/>
                    <a:pt x="0" y="1275992"/>
                    <a:pt x="0" y="82200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811" tIns="259811" rIns="259811" bIns="259811" numCol="1" spcCol="1270" anchor="ctr" anchorCtr="0">
              <a:noAutofit/>
            </a:bodyPr>
            <a:lstStyle/>
            <a:p>
              <a:pPr marL="0" lvl="0" indent="0" algn="ctr" defTabSz="6667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1500" kern="1200" dirty="0"/>
                <a:t>5 מתאמנים אישיים\3500 שח בחודש</a:t>
              </a:r>
            </a:p>
          </p:txBody>
        </p:sp>
        <p:sp>
          <p:nvSpPr>
            <p:cNvPr id="10" name="צורה חופשית: צורה 9">
              <a:extLst>
                <a:ext uri="{FF2B5EF4-FFF2-40B4-BE49-F238E27FC236}">
                  <a16:creationId xmlns:a16="http://schemas.microsoft.com/office/drawing/2014/main" id="{34A09ACA-D359-4F11-BC45-CC77B2E7E3B3}"/>
                </a:ext>
              </a:extLst>
            </p:cNvPr>
            <p:cNvSpPr/>
            <p:nvPr/>
          </p:nvSpPr>
          <p:spPr>
            <a:xfrm>
              <a:off x="809494" y="4070215"/>
              <a:ext cx="1644017" cy="1644017"/>
            </a:xfrm>
            <a:custGeom>
              <a:avLst/>
              <a:gdLst>
                <a:gd name="connsiteX0" fmla="*/ 0 w 1644017"/>
                <a:gd name="connsiteY0" fmla="*/ 822009 h 1644017"/>
                <a:gd name="connsiteX1" fmla="*/ 822009 w 1644017"/>
                <a:gd name="connsiteY1" fmla="*/ 0 h 1644017"/>
                <a:gd name="connsiteX2" fmla="*/ 1644018 w 1644017"/>
                <a:gd name="connsiteY2" fmla="*/ 822009 h 1644017"/>
                <a:gd name="connsiteX3" fmla="*/ 822009 w 1644017"/>
                <a:gd name="connsiteY3" fmla="*/ 1644018 h 1644017"/>
                <a:gd name="connsiteX4" fmla="*/ 0 w 1644017"/>
                <a:gd name="connsiteY4" fmla="*/ 822009 h 1644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4017" h="1644017">
                  <a:moveTo>
                    <a:pt x="0" y="822009"/>
                  </a:moveTo>
                  <a:cubicBezTo>
                    <a:pt x="0" y="368026"/>
                    <a:pt x="368026" y="0"/>
                    <a:pt x="822009" y="0"/>
                  </a:cubicBezTo>
                  <a:cubicBezTo>
                    <a:pt x="1275992" y="0"/>
                    <a:pt x="1644018" y="368026"/>
                    <a:pt x="1644018" y="822009"/>
                  </a:cubicBezTo>
                  <a:cubicBezTo>
                    <a:pt x="1644018" y="1275992"/>
                    <a:pt x="1275992" y="1644018"/>
                    <a:pt x="822009" y="1644018"/>
                  </a:cubicBezTo>
                  <a:cubicBezTo>
                    <a:pt x="368026" y="1644018"/>
                    <a:pt x="0" y="1275992"/>
                    <a:pt x="0" y="82200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74331"/>
                <a:satOff val="-12917"/>
                <a:lumOff val="-2549"/>
                <a:alphaOff val="0"/>
              </a:schemeClr>
            </a:fillRef>
            <a:effectRef idx="0">
              <a:schemeClr val="accent2">
                <a:hueOff val="-474331"/>
                <a:satOff val="-12917"/>
                <a:lumOff val="-254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811" tIns="259811" rIns="259811" bIns="259811" numCol="1" spcCol="1270" anchor="ctr" anchorCtr="0">
              <a:noAutofit/>
            </a:bodyPr>
            <a:lstStyle/>
            <a:p>
              <a:pPr marL="0" lvl="0" indent="0" algn="ctr" defTabSz="6667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1500" kern="1200" dirty="0"/>
                <a:t>15 מתאמנים אישיים\15000 שח בחודש תוך שנה</a:t>
              </a:r>
            </a:p>
          </p:txBody>
        </p:sp>
        <p:sp>
          <p:nvSpPr>
            <p:cNvPr id="11" name="צורה חופשית: צורה 10">
              <a:extLst>
                <a:ext uri="{FF2B5EF4-FFF2-40B4-BE49-F238E27FC236}">
                  <a16:creationId xmlns:a16="http://schemas.microsoft.com/office/drawing/2014/main" id="{F2900AC2-527E-405F-8FF9-02E70F0BD8BA}"/>
                </a:ext>
              </a:extLst>
            </p:cNvPr>
            <p:cNvSpPr/>
            <p:nvPr/>
          </p:nvSpPr>
          <p:spPr>
            <a:xfrm>
              <a:off x="2700114" y="3154169"/>
              <a:ext cx="522797" cy="611574"/>
            </a:xfrm>
            <a:custGeom>
              <a:avLst/>
              <a:gdLst>
                <a:gd name="connsiteX0" fmla="*/ 0 w 522797"/>
                <a:gd name="connsiteY0" fmla="*/ 122315 h 611574"/>
                <a:gd name="connsiteX1" fmla="*/ 261399 w 522797"/>
                <a:gd name="connsiteY1" fmla="*/ 122315 h 611574"/>
                <a:gd name="connsiteX2" fmla="*/ 261399 w 522797"/>
                <a:gd name="connsiteY2" fmla="*/ 0 h 611574"/>
                <a:gd name="connsiteX3" fmla="*/ 522797 w 522797"/>
                <a:gd name="connsiteY3" fmla="*/ 305787 h 611574"/>
                <a:gd name="connsiteX4" fmla="*/ 261399 w 522797"/>
                <a:gd name="connsiteY4" fmla="*/ 611574 h 611574"/>
                <a:gd name="connsiteX5" fmla="*/ 261399 w 522797"/>
                <a:gd name="connsiteY5" fmla="*/ 489259 h 611574"/>
                <a:gd name="connsiteX6" fmla="*/ 0 w 522797"/>
                <a:gd name="connsiteY6" fmla="*/ 489259 h 611574"/>
                <a:gd name="connsiteX7" fmla="*/ 0 w 522797"/>
                <a:gd name="connsiteY7" fmla="*/ 122315 h 61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2797" h="611574">
                  <a:moveTo>
                    <a:pt x="0" y="122315"/>
                  </a:moveTo>
                  <a:lnTo>
                    <a:pt x="261399" y="122315"/>
                  </a:lnTo>
                  <a:lnTo>
                    <a:pt x="261399" y="0"/>
                  </a:lnTo>
                  <a:lnTo>
                    <a:pt x="522797" y="305787"/>
                  </a:lnTo>
                  <a:lnTo>
                    <a:pt x="261399" y="611574"/>
                  </a:lnTo>
                  <a:lnTo>
                    <a:pt x="261399" y="489259"/>
                  </a:lnTo>
                  <a:lnTo>
                    <a:pt x="0" y="489259"/>
                  </a:lnTo>
                  <a:lnTo>
                    <a:pt x="0" y="122315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948662"/>
                <a:satOff val="-25835"/>
                <a:lumOff val="-5098"/>
                <a:alphaOff val="0"/>
              </a:schemeClr>
            </a:fillRef>
            <a:effectRef idx="0">
              <a:schemeClr val="accent2">
                <a:hueOff val="-948662"/>
                <a:satOff val="-25835"/>
                <a:lumOff val="-50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2315" rIns="156839" bIns="122315" numCol="1" spcCol="1270" anchor="ctr" anchorCtr="0">
              <a:noAutofit/>
            </a:bodyPr>
            <a:lstStyle/>
            <a:p>
              <a:pPr marL="0" lvl="0" indent="0" algn="ctr" defTabSz="533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he-IL" sz="1200" kern="1200"/>
            </a:p>
          </p:txBody>
        </p:sp>
        <p:sp>
          <p:nvSpPr>
            <p:cNvPr id="12" name="צורה חופשית: צורה 11">
              <a:extLst>
                <a:ext uri="{FF2B5EF4-FFF2-40B4-BE49-F238E27FC236}">
                  <a16:creationId xmlns:a16="http://schemas.microsoft.com/office/drawing/2014/main" id="{6EDD5293-C037-4726-B0CB-0B0839B38194}"/>
                </a:ext>
              </a:extLst>
            </p:cNvPr>
            <p:cNvSpPr/>
            <p:nvPr/>
          </p:nvSpPr>
          <p:spPr>
            <a:xfrm>
              <a:off x="3439922" y="1815939"/>
              <a:ext cx="3288034" cy="3288034"/>
            </a:xfrm>
            <a:custGeom>
              <a:avLst/>
              <a:gdLst>
                <a:gd name="connsiteX0" fmla="*/ 0 w 3288034"/>
                <a:gd name="connsiteY0" fmla="*/ 1644017 h 3288034"/>
                <a:gd name="connsiteX1" fmla="*/ 1644017 w 3288034"/>
                <a:gd name="connsiteY1" fmla="*/ 0 h 3288034"/>
                <a:gd name="connsiteX2" fmla="*/ 3288034 w 3288034"/>
                <a:gd name="connsiteY2" fmla="*/ 1644017 h 3288034"/>
                <a:gd name="connsiteX3" fmla="*/ 1644017 w 3288034"/>
                <a:gd name="connsiteY3" fmla="*/ 3288034 h 3288034"/>
                <a:gd name="connsiteX4" fmla="*/ 0 w 3288034"/>
                <a:gd name="connsiteY4" fmla="*/ 1644017 h 328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8034" h="3288034">
                  <a:moveTo>
                    <a:pt x="0" y="1644017"/>
                  </a:moveTo>
                  <a:cubicBezTo>
                    <a:pt x="0" y="736051"/>
                    <a:pt x="736051" y="0"/>
                    <a:pt x="1644017" y="0"/>
                  </a:cubicBezTo>
                  <a:cubicBezTo>
                    <a:pt x="2551983" y="0"/>
                    <a:pt x="3288034" y="736051"/>
                    <a:pt x="3288034" y="1644017"/>
                  </a:cubicBezTo>
                  <a:cubicBezTo>
                    <a:pt x="3288034" y="2551983"/>
                    <a:pt x="2551983" y="3288034"/>
                    <a:pt x="1644017" y="3288034"/>
                  </a:cubicBezTo>
                  <a:cubicBezTo>
                    <a:pt x="736051" y="3288034"/>
                    <a:pt x="0" y="2551983"/>
                    <a:pt x="0" y="1644017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948662"/>
                <a:satOff val="-25835"/>
                <a:lumOff val="-5098"/>
                <a:alphaOff val="0"/>
              </a:schemeClr>
            </a:fillRef>
            <a:effectRef idx="0">
              <a:schemeClr val="accent2">
                <a:hueOff val="-948662"/>
                <a:satOff val="-25835"/>
                <a:lumOff val="-50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4861" tIns="534861" rIns="534861" bIns="534861" numCol="1" spcCol="1270" anchor="ctr" anchorCtr="0">
              <a:noAutofit/>
            </a:bodyPr>
            <a:lstStyle/>
            <a:p>
              <a:pPr marL="0" lvl="0" indent="0" algn="ctr" defTabSz="1866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4200" kern="1200" dirty="0"/>
                <a:t>1.3 מתאמנים חדשים בחודש!</a:t>
              </a:r>
            </a:p>
          </p:txBody>
        </p:sp>
      </p:grp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B5B7CD6-4905-46D3-BC27-D29007AAC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E5E2207-99F5-44A0-AD7A-14EE14F08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  <p:sp>
        <p:nvSpPr>
          <p:cNvPr id="13" name="חץ: למטה 12">
            <a:extLst>
              <a:ext uri="{FF2B5EF4-FFF2-40B4-BE49-F238E27FC236}">
                <a16:creationId xmlns:a16="http://schemas.microsoft.com/office/drawing/2014/main" id="{3FD4172F-D698-418A-AB6B-51914C6280F6}"/>
              </a:ext>
            </a:extLst>
          </p:cNvPr>
          <p:cNvSpPr/>
          <p:nvPr/>
        </p:nvSpPr>
        <p:spPr>
          <a:xfrm>
            <a:off x="1464816" y="3154169"/>
            <a:ext cx="284085" cy="6898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 descr="חץ במרכז המטרה">
            <a:extLst>
              <a:ext uri="{FF2B5EF4-FFF2-40B4-BE49-F238E27FC236}">
                <a16:creationId xmlns:a16="http://schemas.microsoft.com/office/drawing/2014/main" id="{D4918CC2-66DB-4AA4-BF74-DA59D9BCB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096" y="3082003"/>
            <a:ext cx="3949308" cy="263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628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F572835-80DC-4D44-969B-17FD5D77E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אבל זה לא </a:t>
            </a:r>
            <a:r>
              <a:rPr lang="he-IL" dirty="0" err="1"/>
              <a:t>הכל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846F0E3-0E5D-4271-8184-4FE48FECB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dirty="0"/>
              <a:t>חשוב לזכור: כמות המתאמנים שנסגור לא תלויה בנו!</a:t>
            </a:r>
          </a:p>
          <a:p>
            <a:endParaRPr lang="he-IL" dirty="0"/>
          </a:p>
          <a:p>
            <a:r>
              <a:rPr lang="he-IL" dirty="0"/>
              <a:t>הדבר היחידי שתלוי בנו, זה הפעולות שלנו.</a:t>
            </a:r>
          </a:p>
          <a:p>
            <a:endParaRPr lang="he-IL" dirty="0"/>
          </a:p>
          <a:p>
            <a:r>
              <a:rPr lang="he-IL" dirty="0"/>
              <a:t>ניקח את הנתונים שלנו לגבי המתאמנים הקיימים (אחוזי סגירה, איך הגיעו) ונשליך מהם לפעולות.</a:t>
            </a:r>
          </a:p>
          <a:p>
            <a:endParaRPr lang="he-IL" dirty="0"/>
          </a:p>
          <a:p>
            <a:r>
              <a:rPr lang="he-IL" dirty="0"/>
              <a:t>למשל: אם עד היום הגיעו אליי דרך </a:t>
            </a:r>
            <a:r>
              <a:rPr lang="he-IL" dirty="0" err="1"/>
              <a:t>האינסטגרם</a:t>
            </a:r>
            <a:r>
              <a:rPr lang="he-IL" dirty="0"/>
              <a:t> 8 פניות, וסגרתי 2 מהן, ועוד 3 הפניות מחברים וסגרתי אחת, ארצה לייצר בכל חודש 4 פניות </a:t>
            </a:r>
            <a:r>
              <a:rPr lang="he-IL" dirty="0" err="1"/>
              <a:t>מאינסטגרם</a:t>
            </a:r>
            <a:r>
              <a:rPr lang="he-IL" dirty="0"/>
              <a:t> ו 3 פניות מהפניות.</a:t>
            </a:r>
          </a:p>
          <a:p>
            <a:endParaRPr lang="he-IL" dirty="0"/>
          </a:p>
          <a:p>
            <a:r>
              <a:rPr lang="he-IL" dirty="0"/>
              <a:t>את היעד הזה נתרגם לפעולות: כמה </a:t>
            </a:r>
            <a:r>
              <a:rPr lang="he-IL" dirty="0" err="1"/>
              <a:t>סטורי</a:t>
            </a:r>
            <a:r>
              <a:rPr lang="he-IL" dirty="0"/>
              <a:t>? כמה פוסטים? כמה בקשות הפניות? אלו היעדים האמיתיים שלי.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9A3106D-41E7-4FF2-905A-FD394E821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2A9CB28-D526-492D-8A28-D4B82A6AD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  <p:pic>
        <p:nvPicPr>
          <p:cNvPr id="7" name="תמונה 6" descr="תמונה שמכילה ציור&#10;&#10;התיאור נוצר באופן אוטומטי">
            <a:extLst>
              <a:ext uri="{FF2B5EF4-FFF2-40B4-BE49-F238E27FC236}">
                <a16:creationId xmlns:a16="http://schemas.microsoft.com/office/drawing/2014/main" id="{A17D193C-75AC-49FA-B92A-7483C2BC9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310" y="3043050"/>
            <a:ext cx="3076224" cy="348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8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A6EBA4-F673-4FB8-B43D-665580E2F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תמחור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D5F67D3-40FF-4BB0-AD2A-B56EA5631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יש חוק אחד ויחיד לגבי תמחור!</a:t>
            </a:r>
          </a:p>
          <a:p>
            <a:endParaRPr lang="he-IL" dirty="0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96E3BFE-56EC-4E3D-8313-C2CA2A6B9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e-IL" dirty="0"/>
              <a:t>אנשים אף פעם לא חושבים כמה משהו עולה.</a:t>
            </a:r>
          </a:p>
          <a:p>
            <a:r>
              <a:rPr lang="he-IL" dirty="0"/>
              <a:t>אם חושבים כמה הוא שווה...</a:t>
            </a:r>
          </a:p>
          <a:p>
            <a:r>
              <a:rPr lang="he-IL" dirty="0"/>
              <a:t>להם!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601FA57-05EA-42FD-9EED-5D85A466F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7534FD8-D950-431E-A201-93B7F4734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50" y="1570670"/>
            <a:ext cx="2857500" cy="2619375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2C833BCF-A834-414A-8908-451C4BA835B5}"/>
              </a:ext>
            </a:extLst>
          </p:cNvPr>
          <p:cNvSpPr txBox="1"/>
          <p:nvPr/>
        </p:nvSpPr>
        <p:spPr>
          <a:xfrm>
            <a:off x="804672" y="4350058"/>
            <a:ext cx="567602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כאשר הערך הנתפס גבוה מהמחיר המבוקש, תתבצע רכישה!</a:t>
            </a:r>
          </a:p>
          <a:p>
            <a:endParaRPr lang="he-IL" dirty="0"/>
          </a:p>
          <a:p>
            <a:r>
              <a:rPr lang="he-IL" dirty="0"/>
              <a:t>אפשר להתלונן על תחרות, על האנשים, אבל למי שמוכן להקשיב הקהל יגיד לך כל מה שצריך על המחירים שלך.</a:t>
            </a:r>
          </a:p>
        </p:txBody>
      </p:sp>
    </p:spTree>
    <p:extLst>
      <p:ext uri="{BB962C8B-B14F-4D97-AF65-F5344CB8AC3E}">
        <p14:creationId xmlns:p14="http://schemas.microsoft.com/office/powerpoint/2010/main" val="22148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FB20084-DA2B-4461-BD04-3238E6E0C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החוק הראשון בתמחור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42A2F47-24EE-4D2E-9B29-5E8FB3DF5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e-IL" dirty="0"/>
              <a:t>החוק הראשון בתמחור: אל תפסיד כסף.</a:t>
            </a:r>
          </a:p>
          <a:p>
            <a:r>
              <a:rPr lang="he-IL" dirty="0"/>
              <a:t>מחיר השוק, וזו הפעם היחידה שנסתכל על אחרים, יהיה מחיר ההתחלה שלנו.</a:t>
            </a:r>
          </a:p>
          <a:p>
            <a:endParaRPr lang="he-IL" dirty="0"/>
          </a:p>
          <a:p>
            <a:r>
              <a:rPr lang="he-IL" dirty="0"/>
              <a:t>אבל לפני שנתחיל נבדוק: האם המחיר מביא לנו רווח?</a:t>
            </a:r>
          </a:p>
          <a:p>
            <a:endParaRPr lang="he-IL" dirty="0"/>
          </a:p>
          <a:p>
            <a:r>
              <a:rPr lang="he-IL" dirty="0"/>
              <a:t>איך נבדוק? נתחיל לחשב הוצאות!</a:t>
            </a:r>
          </a:p>
          <a:p>
            <a:r>
              <a:rPr lang="he-IL" dirty="0"/>
              <a:t>מע"מ</a:t>
            </a:r>
          </a:p>
          <a:p>
            <a:r>
              <a:rPr lang="he-IL" dirty="0"/>
              <a:t>תשלום עבור מקום</a:t>
            </a:r>
          </a:p>
          <a:p>
            <a:r>
              <a:rPr lang="he-IL" dirty="0"/>
              <a:t>נסיעות</a:t>
            </a:r>
          </a:p>
          <a:p>
            <a:r>
              <a:rPr lang="he-IL" dirty="0"/>
              <a:t>חופש</a:t>
            </a:r>
          </a:p>
          <a:p>
            <a:r>
              <a:rPr lang="he-IL" dirty="0"/>
              <a:t>ציוד</a:t>
            </a:r>
          </a:p>
          <a:p>
            <a:r>
              <a:rPr lang="he-IL" dirty="0"/>
              <a:t>מערכות ניהול</a:t>
            </a:r>
          </a:p>
          <a:p>
            <a:r>
              <a:rPr lang="he-IL" dirty="0"/>
              <a:t>ביטוח</a:t>
            </a:r>
          </a:p>
          <a:p>
            <a:r>
              <a:rPr lang="he-IL" dirty="0"/>
              <a:t>השתלמות</a:t>
            </a:r>
          </a:p>
          <a:p>
            <a:endParaRPr lang="he-IL" dirty="0"/>
          </a:p>
          <a:p>
            <a:r>
              <a:rPr lang="he-IL" dirty="0"/>
              <a:t>את הסכום הנ"ל, נחלק בכמות האימונים החודשית הרצויה, ונוסיף שורת רווח של לפחות 50 אחוז!</a:t>
            </a:r>
          </a:p>
          <a:p>
            <a:endParaRPr lang="he-IL" dirty="0"/>
          </a:p>
          <a:p>
            <a:pPr marL="0" indent="0">
              <a:buNone/>
            </a:pPr>
            <a:endParaRPr lang="he-IL" dirty="0"/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F415C70-7485-4574-A656-A13B804F8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5B9B325-DE9F-475F-89BA-5301BDDF9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  <p:pic>
        <p:nvPicPr>
          <p:cNvPr id="9" name="תמונה 8" descr="תמונה שמכילה איש, אדם, לובש, משקפיים&#10;&#10;התיאור נוצר באופן אוטומטי">
            <a:extLst>
              <a:ext uri="{FF2B5EF4-FFF2-40B4-BE49-F238E27FC236}">
                <a16:creationId xmlns:a16="http://schemas.microsoft.com/office/drawing/2014/main" id="{AFC95857-02FD-4E3C-BEC5-C44B50B46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16" y="3014494"/>
            <a:ext cx="3891867" cy="326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4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39E063-FAC5-4862-9917-8F9E30F11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חשיפה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69B04FD-F762-4590-948F-C171D3CB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כדי להתחיל למשוך עוקבים ומתאמנים פוטנציאליים,</a:t>
            </a:r>
          </a:p>
          <a:p>
            <a:r>
              <a:rPr lang="he-IL" dirty="0"/>
              <a:t>יש 2 שאלות שצריך לענות עליהן:</a:t>
            </a:r>
          </a:p>
          <a:p>
            <a:endParaRPr lang="he-IL" dirty="0"/>
          </a:p>
          <a:p>
            <a:r>
              <a:rPr lang="he-IL" dirty="0"/>
              <a:t>מי הקהל שלי?</a:t>
            </a:r>
          </a:p>
          <a:p>
            <a:r>
              <a:rPr lang="he-IL" dirty="0"/>
              <a:t>איפה הוא נמצא?</a:t>
            </a:r>
          </a:p>
          <a:p>
            <a:endParaRPr lang="he-IL" dirty="0"/>
          </a:p>
          <a:p>
            <a:r>
              <a:rPr lang="he-IL" dirty="0"/>
              <a:t>נרצה לרשום תיאור כמה שיותר ספציפי של מתאמן אידיאלי שלנו.</a:t>
            </a:r>
          </a:p>
          <a:p>
            <a:r>
              <a:rPr lang="he-IL" dirty="0"/>
              <a:t>אליו נכוון את מאמצי השיווק.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044B8CC-4938-413C-B8AB-5863A13C4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e-IL" dirty="0"/>
              <a:t>איך למשוך עוקבים ופניות?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099CA5D-4039-4563-9B80-435AF3CAB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73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AAC7D5B-0219-490B-AAF9-A0B0526AA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רשתות חברתיות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6EBEE08-290A-4EDA-B2F0-1E660895B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לאחר תיאור המתאמן האידיאלי, נרצה להוסיף פירוט על 3 גורמים:</a:t>
            </a:r>
          </a:p>
          <a:p>
            <a:r>
              <a:rPr lang="he-IL" dirty="0"/>
              <a:t>החלומות שלו</a:t>
            </a:r>
          </a:p>
          <a:p>
            <a:r>
              <a:rPr lang="he-IL" dirty="0"/>
              <a:t>הפחדים שלו</a:t>
            </a:r>
          </a:p>
          <a:p>
            <a:r>
              <a:rPr lang="he-IL" dirty="0"/>
              <a:t>הקשיים שלו בדרך לחלומות</a:t>
            </a:r>
          </a:p>
          <a:p>
            <a:r>
              <a:rPr lang="he-IL" dirty="0"/>
              <a:t>ככל שנהיה יותר ספציפיים בנקודות האלה, נוכל לייצר יותר מעורבות ופניות.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6DE1C06-97B8-4BAC-A226-D986F320D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7646D50-5BD4-40B1-9DE5-906E6A1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6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72A2AA7-929B-4319-BF20-F35D3649A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שיתופי פעולה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E18B7FC-C41A-4D02-B414-9DC639649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dirty="0"/>
              <a:t>המתאמנים החדשים שלכם כבר נמצאים אצל בעלי עסקים אחרים:</a:t>
            </a:r>
          </a:p>
          <a:p>
            <a:endParaRPr lang="he-IL" dirty="0"/>
          </a:p>
          <a:p>
            <a:r>
              <a:rPr lang="he-IL" dirty="0"/>
              <a:t>מאמנים אחרים</a:t>
            </a:r>
          </a:p>
          <a:p>
            <a:r>
              <a:rPr lang="he-IL" dirty="0"/>
              <a:t>תזונאים</a:t>
            </a:r>
          </a:p>
          <a:p>
            <a:r>
              <a:rPr lang="he-IL" dirty="0"/>
              <a:t>מכוני כושר</a:t>
            </a:r>
          </a:p>
          <a:p>
            <a:r>
              <a:rPr lang="he-IL" dirty="0"/>
              <a:t>בתי קפה</a:t>
            </a:r>
          </a:p>
          <a:p>
            <a:r>
              <a:rPr lang="he-IL" dirty="0"/>
              <a:t>ספרים</a:t>
            </a:r>
          </a:p>
          <a:p>
            <a:r>
              <a:rPr lang="he-IL" dirty="0"/>
              <a:t>קוסמטיקאים</a:t>
            </a:r>
          </a:p>
          <a:p>
            <a:r>
              <a:rPr lang="he-IL" dirty="0"/>
              <a:t>ועוד..</a:t>
            </a:r>
          </a:p>
          <a:p>
            <a:r>
              <a:rPr lang="he-IL" dirty="0"/>
              <a:t>שיתופי פעולה חכמים יביאו לכם מתאמנים חמים ומוכנים.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BB1BF26-B799-4A54-A070-EE5238124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0CDCB39-D8F3-487D-803D-F3AB6C846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8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F20BEF-E2F1-4E3A-B655-7E8536F2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פרסום ותוכן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1DB00B-6287-4985-9F9B-AD2D4DE9B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לאחר שלמדנו על הקהל שלנו, נרצה לכוון את הפוסטים שלנו אליו.</a:t>
            </a:r>
          </a:p>
          <a:p>
            <a:endParaRPr lang="he-IL" dirty="0"/>
          </a:p>
          <a:p>
            <a:r>
              <a:rPr lang="he-IL" dirty="0"/>
              <a:t>אלה סוגי הפוסטים שעובדים:</a:t>
            </a:r>
          </a:p>
          <a:p>
            <a:r>
              <a:rPr lang="he-IL" dirty="0"/>
              <a:t>השראה</a:t>
            </a:r>
          </a:p>
          <a:p>
            <a:r>
              <a:rPr lang="he-IL" dirty="0"/>
              <a:t>מקצועי</a:t>
            </a:r>
          </a:p>
          <a:p>
            <a:r>
              <a:rPr lang="he-IL" dirty="0"/>
              <a:t>הוכחה</a:t>
            </a:r>
          </a:p>
          <a:p>
            <a:r>
              <a:rPr lang="he-IL" dirty="0"/>
              <a:t>אינטראקציה</a:t>
            </a:r>
          </a:p>
          <a:p>
            <a:r>
              <a:rPr lang="he-IL" dirty="0"/>
              <a:t>אבל איך מבדילים את עצמכם משאר התוכן שנמצא שם?</a:t>
            </a:r>
          </a:p>
          <a:p>
            <a:r>
              <a:rPr lang="he-IL" dirty="0"/>
              <a:t>הדבר היחידי שיכול לבדל אתכם זה הסיפור!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2957A39-10DB-46CA-87B3-7E4752A2A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7B0F2D1-7AB1-4BF3-8A9D-D42910E29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52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FC0E1A-DE2F-4FC2-9EC7-99F18F8E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סיפור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19B53C1-6ABA-467B-987A-82AFB54A3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e-IL" dirty="0"/>
              <a:t>זה נראה שמאוד קשה להתבלט...</a:t>
            </a:r>
          </a:p>
          <a:p>
            <a:r>
              <a:rPr lang="he-IL" dirty="0"/>
              <a:t>אבל יש נקודה אחת שכולם שוכחים:</a:t>
            </a:r>
          </a:p>
          <a:p>
            <a:r>
              <a:rPr lang="he-IL" dirty="0"/>
              <a:t>אנשים לא אוהבים לעבוד קשה!</a:t>
            </a:r>
          </a:p>
          <a:p>
            <a:endParaRPr lang="he-IL" dirty="0"/>
          </a:p>
          <a:p>
            <a:r>
              <a:rPr lang="he-IL" dirty="0"/>
              <a:t>רוב המאמנים, מדלגים לגמרי על הסיפור, מה שהופך את התוכן שלהם לזהה לגמרי לכל האחרים.</a:t>
            </a:r>
          </a:p>
          <a:p>
            <a:r>
              <a:rPr lang="he-IL" dirty="0"/>
              <a:t>(כלומר אם אין לכם מראה סופר מיוחד, או הישגים אדירים, אתם בבעיה)</a:t>
            </a:r>
          </a:p>
          <a:p>
            <a:r>
              <a:rPr lang="he-IL" dirty="0"/>
              <a:t>סיפור טוב יעשה את ההבדל!</a:t>
            </a:r>
          </a:p>
          <a:p>
            <a:r>
              <a:rPr lang="he-IL" dirty="0"/>
              <a:t>כתיבה או דיבור היא אומנות שלמה, אבל בגדול: אנשים רוצים לשמוע על אנשים עם בעיות כמוהם שהצליחו כנגד הסיכויים.</a:t>
            </a:r>
          </a:p>
          <a:p>
            <a:r>
              <a:rPr lang="he-IL" dirty="0"/>
              <a:t>כל פוסט, צריך לכלול פתיח לתשומת לב, חלום או פחד, קשיים, </a:t>
            </a:r>
            <a:r>
              <a:rPr lang="he-IL" dirty="0" err="1"/>
              <a:t>ופיתרון</a:t>
            </a:r>
            <a:r>
              <a:rPr lang="he-IL" dirty="0"/>
              <a:t>. הנוסחה הזו פשוט עובדת.</a:t>
            </a:r>
          </a:p>
          <a:p>
            <a:endParaRPr lang="he-IL" dirty="0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ED1A1C0-BCFE-431A-92AE-57F9945C5CB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ED89169-4026-4970-A451-2E742FDC4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55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CAF566-40EB-477B-9F47-A87593E9E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דוגמא לפוסט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6A0179D-0BAC-488D-9D67-E416EAA2F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C3E5791-0FE6-4F92-9B0F-A11A2209C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5E537BF-AAC3-4BF5-A79C-054E0B78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1925123A-C1B7-4A4E-9A5A-EF1A061AC565}" type="datetime1">
              <a:rPr lang="he-IL" smtClean="0"/>
              <a:t>כ"ד/תשרי/תשפ"א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671454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15_TF56160789" id="{539478B9-971F-4B54-B53E-E49BF40DA880}" vid="{419C53F5-77C9-4B61-965E-AEDCB46211C3}"/>
    </a:ext>
  </a:extLst>
</a:theme>
</file>

<file path=ppt/theme/theme2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1290</Words>
  <Application>Microsoft Office PowerPoint</Application>
  <PresentationFormat>מסך רחב</PresentationFormat>
  <Paragraphs>232</Paragraphs>
  <Slides>22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6" baseType="lpstr">
      <vt:lpstr>Calibri</vt:lpstr>
      <vt:lpstr>Franklin Gothic Book</vt:lpstr>
      <vt:lpstr>Tahoma</vt:lpstr>
      <vt:lpstr>1_RetrospectVTI</vt:lpstr>
      <vt:lpstr>תכנית מלאה למאמני כושר!</vt:lpstr>
      <vt:lpstr>לפני שנתחיל...</vt:lpstr>
      <vt:lpstr>מה נלמד בסדנה?</vt:lpstr>
      <vt:lpstr>למה דווקא עכשיו?  2 סיבות</vt:lpstr>
      <vt:lpstr>למה זה לא קרה עד עכשיו?</vt:lpstr>
      <vt:lpstr>הסיפור שלי</vt:lpstr>
      <vt:lpstr>ועכשיו...לעבודה</vt:lpstr>
      <vt:lpstr>2.ניהול עצמי</vt:lpstr>
      <vt:lpstr>מקצועיות</vt:lpstr>
      <vt:lpstr> </vt:lpstr>
      <vt:lpstr>הצבת יעדים</vt:lpstr>
      <vt:lpstr>בניית התכנית</vt:lpstr>
      <vt:lpstr>דוגמא מהשטח</vt:lpstr>
      <vt:lpstr>אבל זה לא הכל</vt:lpstr>
      <vt:lpstr>תמחור</vt:lpstr>
      <vt:lpstr>החוק הראשון בתמחור</vt:lpstr>
      <vt:lpstr>חשיפה</vt:lpstr>
      <vt:lpstr>רשתות חברתיות</vt:lpstr>
      <vt:lpstr>שיתופי פעולה</vt:lpstr>
      <vt:lpstr>פרסום ותוכן</vt:lpstr>
      <vt:lpstr>סיפור</vt:lpstr>
      <vt:lpstr>דוגמא לפוסט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תכנית מלאה למאמני כושר!</dc:title>
  <dc:creator>yossi kalmanovich</dc:creator>
  <cp:lastModifiedBy>yossi kalmanovich</cp:lastModifiedBy>
  <cp:revision>8</cp:revision>
  <dcterms:created xsi:type="dcterms:W3CDTF">2020-10-11T14:33:27Z</dcterms:created>
  <dcterms:modified xsi:type="dcterms:W3CDTF">2020-10-12T14:59:33Z</dcterms:modified>
</cp:coreProperties>
</file>